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6" r:id="rId2"/>
    <p:sldId id="261" r:id="rId3"/>
    <p:sldId id="263" r:id="rId4"/>
    <p:sldId id="274" r:id="rId5"/>
    <p:sldId id="257" r:id="rId6"/>
    <p:sldId id="258" r:id="rId7"/>
    <p:sldId id="259" r:id="rId8"/>
    <p:sldId id="260" r:id="rId9"/>
    <p:sldId id="262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6" r:id="rId18"/>
    <p:sldId id="277" r:id="rId19"/>
    <p:sldId id="280" r:id="rId20"/>
    <p:sldId id="279" r:id="rId21"/>
    <p:sldId id="272" r:id="rId22"/>
    <p:sldId id="275" r:id="rId23"/>
  </p:sldIdLst>
  <p:sldSz cx="12192000" cy="6858000"/>
  <p:notesSz cx="6858000" cy="9144000"/>
  <p:embeddedFontLst>
    <p:embeddedFont>
      <p:font typeface="Aptos ExtraBold" panose="020B0004020202020204" pitchFamily="34" charset="0"/>
      <p:bold r:id="rId25"/>
      <p:italic r:id="rId26"/>
      <p:boldItalic r:id="rId27"/>
    </p:embeddedFont>
    <p:embeddedFont>
      <p:font typeface="Exo 2 Medium" pitchFamily="2" charset="-52"/>
      <p:regular r:id="rId28"/>
      <p: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46E80"/>
    <a:srgbClr val="62308A"/>
    <a:srgbClr val="6D61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C2AD9A-E27D-475C-9D22-0D628D4EBF48}" v="41" dt="2025-03-15T13:09:37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47"/>
    <p:restoredTop sz="94694"/>
  </p:normalViewPr>
  <p:slideViewPr>
    <p:cSldViewPr snapToGrid="0" showGuides="1">
      <p:cViewPr varScale="1">
        <p:scale>
          <a:sx n="79" d="100"/>
          <a:sy n="79" d="100"/>
        </p:scale>
        <p:origin x="590" y="5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Антон Алексеев" userId="9de5cceadf8badbd" providerId="LiveId" clId="{09C2AD9A-E27D-475C-9D22-0D628D4EBF48}"/>
    <pc:docChg chg="undo redo custSel addSld delSld modSld sldOrd">
      <pc:chgData name="Антон Алексеев" userId="9de5cceadf8badbd" providerId="LiveId" clId="{09C2AD9A-E27D-475C-9D22-0D628D4EBF48}" dt="2025-03-15T13:30:37.073" v="239" actId="207"/>
      <pc:docMkLst>
        <pc:docMk/>
      </pc:docMkLst>
      <pc:sldChg chg="addSp modSp modAnim modNotesTx">
        <pc:chgData name="Антон Алексеев" userId="9de5cceadf8badbd" providerId="LiveId" clId="{09C2AD9A-E27D-475C-9D22-0D628D4EBF48}" dt="2025-03-15T13:30:37.073" v="239" actId="207"/>
        <pc:sldMkLst>
          <pc:docMk/>
          <pc:sldMk cId="1380930547" sldId="262"/>
        </pc:sldMkLst>
        <pc:picChg chg="add mod">
          <ac:chgData name="Антон Алексеев" userId="9de5cceadf8badbd" providerId="LiveId" clId="{09C2AD9A-E27D-475C-9D22-0D628D4EBF48}" dt="2025-03-15T12:58:15.800" v="7"/>
          <ac:picMkLst>
            <pc:docMk/>
            <pc:sldMk cId="1380930547" sldId="262"/>
            <ac:picMk id="4" creationId="{6C657E36-A66A-B878-8E60-20E9DEB60789}"/>
          </ac:picMkLst>
        </pc:picChg>
      </pc:sldChg>
      <pc:sldChg chg="modAnim">
        <pc:chgData name="Антон Алексеев" userId="9de5cceadf8badbd" providerId="LiveId" clId="{09C2AD9A-E27D-475C-9D22-0D628D4EBF48}" dt="2025-03-14T10:40:35.548" v="6"/>
        <pc:sldMkLst>
          <pc:docMk/>
          <pc:sldMk cId="1125517306" sldId="265"/>
        </pc:sldMkLst>
      </pc:sldChg>
      <pc:sldChg chg="modSp mod">
        <pc:chgData name="Антон Алексеев" userId="9de5cceadf8badbd" providerId="LiveId" clId="{09C2AD9A-E27D-475C-9D22-0D628D4EBF48}" dt="2025-03-15T13:03:02.522" v="37" actId="108"/>
        <pc:sldMkLst>
          <pc:docMk/>
          <pc:sldMk cId="2729338925" sldId="269"/>
        </pc:sldMkLst>
        <pc:spChg chg="mod">
          <ac:chgData name="Антон Алексеев" userId="9de5cceadf8badbd" providerId="LiveId" clId="{09C2AD9A-E27D-475C-9D22-0D628D4EBF48}" dt="2025-03-15T13:03:02.522" v="37" actId="108"/>
          <ac:spMkLst>
            <pc:docMk/>
            <pc:sldMk cId="2729338925" sldId="269"/>
            <ac:spMk id="37" creationId="{84F67CB5-5654-9138-4C41-6DBA2D41F80F}"/>
          </ac:spMkLst>
        </pc:spChg>
        <pc:spChg chg="mod">
          <ac:chgData name="Антон Алексеев" userId="9de5cceadf8badbd" providerId="LiveId" clId="{09C2AD9A-E27D-475C-9D22-0D628D4EBF48}" dt="2025-03-15T13:03:02.522" v="37" actId="108"/>
          <ac:spMkLst>
            <pc:docMk/>
            <pc:sldMk cId="2729338925" sldId="269"/>
            <ac:spMk id="38" creationId="{D19920C5-61F8-AE5B-482D-846CCD8EDB64}"/>
          </ac:spMkLst>
        </pc:spChg>
        <pc:spChg chg="mod">
          <ac:chgData name="Антон Алексеев" userId="9de5cceadf8badbd" providerId="LiveId" clId="{09C2AD9A-E27D-475C-9D22-0D628D4EBF48}" dt="2025-03-15T13:03:02.522" v="37" actId="108"/>
          <ac:spMkLst>
            <pc:docMk/>
            <pc:sldMk cId="2729338925" sldId="269"/>
            <ac:spMk id="41" creationId="{9A82E2C7-D80B-23EF-BF36-80FD134E1925}"/>
          </ac:spMkLst>
        </pc:spChg>
        <pc:spChg chg="mod">
          <ac:chgData name="Антон Алексеев" userId="9de5cceadf8badbd" providerId="LiveId" clId="{09C2AD9A-E27D-475C-9D22-0D628D4EBF48}" dt="2025-03-15T13:03:02.522" v="37" actId="108"/>
          <ac:spMkLst>
            <pc:docMk/>
            <pc:sldMk cId="2729338925" sldId="269"/>
            <ac:spMk id="42" creationId="{D8F26AB3-8C47-E5E9-0BCC-F8D319D124CA}"/>
          </ac:spMkLst>
        </pc:spChg>
      </pc:sldChg>
      <pc:sldChg chg="ord">
        <pc:chgData name="Антон Алексеев" userId="9de5cceadf8badbd" providerId="LiveId" clId="{09C2AD9A-E27D-475C-9D22-0D628D4EBF48}" dt="2025-03-15T13:15:54.135" v="159"/>
        <pc:sldMkLst>
          <pc:docMk/>
          <pc:sldMk cId="1745500500" sldId="270"/>
        </pc:sldMkLst>
      </pc:sldChg>
      <pc:sldChg chg="addSp delSp mod">
        <pc:chgData name="Антон Алексеев" userId="9de5cceadf8badbd" providerId="LiveId" clId="{09C2AD9A-E27D-475C-9D22-0D628D4EBF48}" dt="2025-03-14T10:33:18.116" v="3" actId="478"/>
        <pc:sldMkLst>
          <pc:docMk/>
          <pc:sldMk cId="1159183408" sldId="274"/>
        </pc:sldMkLst>
        <pc:spChg chg="del">
          <ac:chgData name="Антон Алексеев" userId="9de5cceadf8badbd" providerId="LiveId" clId="{09C2AD9A-E27D-475C-9D22-0D628D4EBF48}" dt="2025-03-14T10:33:18.116" v="3" actId="478"/>
          <ac:spMkLst>
            <pc:docMk/>
            <pc:sldMk cId="1159183408" sldId="274"/>
            <ac:spMk id="2" creationId="{C9DE149F-86A8-C620-E528-684155768CF9}"/>
          </ac:spMkLst>
        </pc:spChg>
        <pc:spChg chg="del">
          <ac:chgData name="Антон Алексеев" userId="9de5cceadf8badbd" providerId="LiveId" clId="{09C2AD9A-E27D-475C-9D22-0D628D4EBF48}" dt="2025-03-14T10:33:17.063" v="2" actId="478"/>
          <ac:spMkLst>
            <pc:docMk/>
            <pc:sldMk cId="1159183408" sldId="274"/>
            <ac:spMk id="3" creationId="{D3D19A9A-6638-F74F-B6A2-B6C2AA1530E2}"/>
          </ac:spMkLst>
        </pc:spChg>
        <pc:picChg chg="add del">
          <ac:chgData name="Антон Алексеев" userId="9de5cceadf8badbd" providerId="LiveId" clId="{09C2AD9A-E27D-475C-9D22-0D628D4EBF48}" dt="2025-03-14T10:31:34.341" v="1" actId="478"/>
          <ac:picMkLst>
            <pc:docMk/>
            <pc:sldMk cId="1159183408" sldId="274"/>
            <ac:picMk id="13314" creationId="{A76A1406-8247-EE50-402D-BA767FD2C645}"/>
          </ac:picMkLst>
        </pc:picChg>
      </pc:sldChg>
      <pc:sldChg chg="addSp delSp modSp add mod">
        <pc:chgData name="Антон Алексеев" userId="9de5cceadf8badbd" providerId="LiveId" clId="{09C2AD9A-E27D-475C-9D22-0D628D4EBF48}" dt="2025-03-15T13:10:36.245" v="157" actId="179"/>
        <pc:sldMkLst>
          <pc:docMk/>
          <pc:sldMk cId="887273140" sldId="276"/>
        </pc:sldMkLst>
        <pc:spChg chg="add mod">
          <ac:chgData name="Антон Алексеев" userId="9de5cceadf8badbd" providerId="LiveId" clId="{09C2AD9A-E27D-475C-9D22-0D628D4EBF48}" dt="2025-03-15T13:10:36.245" v="157" actId="179"/>
          <ac:spMkLst>
            <pc:docMk/>
            <pc:sldMk cId="887273140" sldId="276"/>
            <ac:spMk id="6" creationId="{C238695D-6F7D-1503-EF6E-97EC8586A264}"/>
          </ac:spMkLst>
        </pc:spChg>
        <pc:spChg chg="del">
          <ac:chgData name="Антон Алексеев" userId="9de5cceadf8badbd" providerId="LiveId" clId="{09C2AD9A-E27D-475C-9D22-0D628D4EBF48}" dt="2025-03-15T13:02:30.140" v="27" actId="478"/>
          <ac:spMkLst>
            <pc:docMk/>
            <pc:sldMk cId="887273140" sldId="276"/>
            <ac:spMk id="10" creationId="{EE5DEB1D-81FD-40E6-02B3-FD73E1E618D1}"/>
          </ac:spMkLst>
        </pc:spChg>
        <pc:spChg chg="mod">
          <ac:chgData name="Антон Алексеев" userId="9de5cceadf8badbd" providerId="LiveId" clId="{09C2AD9A-E27D-475C-9D22-0D628D4EBF48}" dt="2025-03-15T13:02:39.423" v="29" actId="1076"/>
          <ac:spMkLst>
            <pc:docMk/>
            <pc:sldMk cId="887273140" sldId="276"/>
            <ac:spMk id="11" creationId="{B1812419-A942-3075-15BA-98D5FCDEF98E}"/>
          </ac:spMkLst>
        </pc:spChg>
        <pc:spChg chg="del">
          <ac:chgData name="Антон Алексеев" userId="9de5cceadf8badbd" providerId="LiveId" clId="{09C2AD9A-E27D-475C-9D22-0D628D4EBF48}" dt="2025-03-15T13:00:54.507" v="15" actId="478"/>
          <ac:spMkLst>
            <pc:docMk/>
            <pc:sldMk cId="887273140" sldId="276"/>
            <ac:spMk id="12" creationId="{2277B439-F29D-14F3-64E2-BFD18CA7ECCD}"/>
          </ac:spMkLst>
        </pc:spChg>
        <pc:spChg chg="del">
          <ac:chgData name="Антон Алексеев" userId="9de5cceadf8badbd" providerId="LiveId" clId="{09C2AD9A-E27D-475C-9D22-0D628D4EBF48}" dt="2025-03-15T13:00:54.507" v="15" actId="478"/>
          <ac:spMkLst>
            <pc:docMk/>
            <pc:sldMk cId="887273140" sldId="276"/>
            <ac:spMk id="13" creationId="{4D5109B1-2851-88D4-B8FC-56D2FC04708A}"/>
          </ac:spMkLst>
        </pc:spChg>
        <pc:spChg chg="del">
          <ac:chgData name="Антон Алексеев" userId="9de5cceadf8badbd" providerId="LiveId" clId="{09C2AD9A-E27D-475C-9D22-0D628D4EBF48}" dt="2025-03-15T13:00:54.507" v="15" actId="478"/>
          <ac:spMkLst>
            <pc:docMk/>
            <pc:sldMk cId="887273140" sldId="276"/>
            <ac:spMk id="14" creationId="{B19780ED-EF3E-92D3-DB16-7C7ADBC8FD69}"/>
          </ac:spMkLst>
        </pc:spChg>
        <pc:spChg chg="del">
          <ac:chgData name="Антон Алексеев" userId="9de5cceadf8badbd" providerId="LiveId" clId="{09C2AD9A-E27D-475C-9D22-0D628D4EBF48}" dt="2025-03-15T13:00:54.507" v="15" actId="478"/>
          <ac:spMkLst>
            <pc:docMk/>
            <pc:sldMk cId="887273140" sldId="276"/>
            <ac:spMk id="15" creationId="{59A8A8EE-BF0F-7EF5-B784-3A34C6CD394B}"/>
          </ac:spMkLst>
        </pc:spChg>
        <pc:spChg chg="del">
          <ac:chgData name="Антон Алексеев" userId="9de5cceadf8badbd" providerId="LiveId" clId="{09C2AD9A-E27D-475C-9D22-0D628D4EBF48}" dt="2025-03-15T13:00:54.507" v="15" actId="478"/>
          <ac:spMkLst>
            <pc:docMk/>
            <pc:sldMk cId="887273140" sldId="276"/>
            <ac:spMk id="16" creationId="{429F3A99-A537-FBE6-7DF8-434E80EB4DA4}"/>
          </ac:spMkLst>
        </pc:spChg>
        <pc:spChg chg="del">
          <ac:chgData name="Антон Алексеев" userId="9de5cceadf8badbd" providerId="LiveId" clId="{09C2AD9A-E27D-475C-9D22-0D628D4EBF48}" dt="2025-03-15T13:00:54.507" v="15" actId="478"/>
          <ac:spMkLst>
            <pc:docMk/>
            <pc:sldMk cId="887273140" sldId="276"/>
            <ac:spMk id="17" creationId="{BFB0A541-7716-11CF-E2ED-2E491421FACC}"/>
          </ac:spMkLst>
        </pc:spChg>
        <pc:spChg chg="mod">
          <ac:chgData name="Антон Алексеев" userId="9de5cceadf8badbd" providerId="LiveId" clId="{09C2AD9A-E27D-475C-9D22-0D628D4EBF48}" dt="2025-03-15T13:00:51.447" v="14" actId="1076"/>
          <ac:spMkLst>
            <pc:docMk/>
            <pc:sldMk cId="887273140" sldId="276"/>
            <ac:spMk id="21" creationId="{D9E6080C-D18F-A259-A9B0-BF3C3976D08F}"/>
          </ac:spMkLst>
        </pc:spChg>
        <pc:picChg chg="mod">
          <ac:chgData name="Антон Алексеев" userId="9de5cceadf8badbd" providerId="LiveId" clId="{09C2AD9A-E27D-475C-9D22-0D628D4EBF48}" dt="2025-03-15T13:09:03.519" v="119" actId="1076"/>
          <ac:picMkLst>
            <pc:docMk/>
            <pc:sldMk cId="887273140" sldId="276"/>
            <ac:picMk id="4" creationId="{24098E11-9BFB-098F-43E3-4C0FCC92F469}"/>
          </ac:picMkLst>
        </pc:picChg>
        <pc:picChg chg="add del mod">
          <ac:chgData name="Антон Алексеев" userId="9de5cceadf8badbd" providerId="LiveId" clId="{09C2AD9A-E27D-475C-9D22-0D628D4EBF48}" dt="2025-03-15T13:09:06.023" v="120" actId="478"/>
          <ac:picMkLst>
            <pc:docMk/>
            <pc:sldMk cId="887273140" sldId="276"/>
            <ac:picMk id="7" creationId="{6C14EDCD-FC8E-53F6-04A0-CBFDBD16883F}"/>
          </ac:picMkLst>
        </pc:picChg>
        <pc:picChg chg="del">
          <ac:chgData name="Антон Алексеев" userId="9de5cceadf8badbd" providerId="LiveId" clId="{09C2AD9A-E27D-475C-9D22-0D628D4EBF48}" dt="2025-03-15T13:00:54.507" v="15" actId="478"/>
          <ac:picMkLst>
            <pc:docMk/>
            <pc:sldMk cId="887273140" sldId="276"/>
            <ac:picMk id="8" creationId="{A9EA6DAF-DE8B-8B5C-2BFD-B9C8CD09B480}"/>
          </ac:picMkLst>
        </pc:picChg>
        <pc:picChg chg="del">
          <ac:chgData name="Антон Алексеев" userId="9de5cceadf8badbd" providerId="LiveId" clId="{09C2AD9A-E27D-475C-9D22-0D628D4EBF48}" dt="2025-03-15T13:00:54.507" v="15" actId="478"/>
          <ac:picMkLst>
            <pc:docMk/>
            <pc:sldMk cId="887273140" sldId="276"/>
            <ac:picMk id="9220" creationId="{80AFAD53-5418-BEA7-24A6-78F8874F007B}"/>
          </ac:picMkLst>
        </pc:picChg>
        <pc:picChg chg="del">
          <ac:chgData name="Антон Алексеев" userId="9de5cceadf8badbd" providerId="LiveId" clId="{09C2AD9A-E27D-475C-9D22-0D628D4EBF48}" dt="2025-03-15T13:00:54.507" v="15" actId="478"/>
          <ac:picMkLst>
            <pc:docMk/>
            <pc:sldMk cId="887273140" sldId="276"/>
            <ac:picMk id="9228" creationId="{D5E58EC4-630B-9A0F-2F02-134EB7095BC9}"/>
          </ac:picMkLst>
        </pc:picChg>
      </pc:sldChg>
      <pc:sldChg chg="addSp delSp modSp add mod setBg">
        <pc:chgData name="Антон Алексеев" userId="9de5cceadf8badbd" providerId="LiveId" clId="{09C2AD9A-E27D-475C-9D22-0D628D4EBF48}" dt="2025-03-15T13:10:32.448" v="156" actId="179"/>
        <pc:sldMkLst>
          <pc:docMk/>
          <pc:sldMk cId="3418272234" sldId="277"/>
        </pc:sldMkLst>
        <pc:spChg chg="add mod">
          <ac:chgData name="Антон Алексеев" userId="9de5cceadf8badbd" providerId="LiveId" clId="{09C2AD9A-E27D-475C-9D22-0D628D4EBF48}" dt="2025-03-15T13:04:13.117" v="57" actId="14100"/>
          <ac:spMkLst>
            <pc:docMk/>
            <pc:sldMk cId="3418272234" sldId="277"/>
            <ac:spMk id="6" creationId="{D84CCA1C-6206-43EA-1E26-1BD59076EB63}"/>
          </ac:spMkLst>
        </pc:spChg>
        <pc:spChg chg="add mod">
          <ac:chgData name="Антон Алексеев" userId="9de5cceadf8badbd" providerId="LiveId" clId="{09C2AD9A-E27D-475C-9D22-0D628D4EBF48}" dt="2025-03-15T13:10:32.448" v="156" actId="179"/>
          <ac:spMkLst>
            <pc:docMk/>
            <pc:sldMk cId="3418272234" sldId="277"/>
            <ac:spMk id="9" creationId="{8D70F63E-AD3A-A1F0-13B9-75A14B434DB8}"/>
          </ac:spMkLst>
        </pc:spChg>
        <pc:spChg chg="del">
          <ac:chgData name="Антон Алексеев" userId="9de5cceadf8badbd" providerId="LiveId" clId="{09C2AD9A-E27D-475C-9D22-0D628D4EBF48}" dt="2025-03-15T13:01:03.900" v="17" actId="478"/>
          <ac:spMkLst>
            <pc:docMk/>
            <pc:sldMk cId="3418272234" sldId="277"/>
            <ac:spMk id="10" creationId="{C0C373A9-9C77-FDC6-2EBF-9313F21E2723}"/>
          </ac:spMkLst>
        </pc:spChg>
        <pc:spChg chg="del">
          <ac:chgData name="Антон Алексеев" userId="9de5cceadf8badbd" providerId="LiveId" clId="{09C2AD9A-E27D-475C-9D22-0D628D4EBF48}" dt="2025-03-15T13:01:03.900" v="17" actId="478"/>
          <ac:spMkLst>
            <pc:docMk/>
            <pc:sldMk cId="3418272234" sldId="277"/>
            <ac:spMk id="11" creationId="{C3753EAC-24C2-D5AA-15D3-4BAF3553C0D0}"/>
          </ac:spMkLst>
        </pc:spChg>
        <pc:spChg chg="del">
          <ac:chgData name="Антон Алексеев" userId="9de5cceadf8badbd" providerId="LiveId" clId="{09C2AD9A-E27D-475C-9D22-0D628D4EBF48}" dt="2025-03-15T13:04:16.366" v="59" actId="478"/>
          <ac:spMkLst>
            <pc:docMk/>
            <pc:sldMk cId="3418272234" sldId="277"/>
            <ac:spMk id="12" creationId="{EDC5E5FC-93FF-5845-4CBB-3B6C83567EED}"/>
          </ac:spMkLst>
        </pc:spChg>
        <pc:spChg chg="del">
          <ac:chgData name="Антон Алексеев" userId="9de5cceadf8badbd" providerId="LiveId" clId="{09C2AD9A-E27D-475C-9D22-0D628D4EBF48}" dt="2025-03-15T13:04:15.091" v="58" actId="478"/>
          <ac:spMkLst>
            <pc:docMk/>
            <pc:sldMk cId="3418272234" sldId="277"/>
            <ac:spMk id="13" creationId="{E03C26EE-1744-5373-D703-23FC1E66FEBF}"/>
          </ac:spMkLst>
        </pc:spChg>
        <pc:spChg chg="del">
          <ac:chgData name="Антон Алексеев" userId="9de5cceadf8badbd" providerId="LiveId" clId="{09C2AD9A-E27D-475C-9D22-0D628D4EBF48}" dt="2025-03-15T13:01:06.348" v="19" actId="478"/>
          <ac:spMkLst>
            <pc:docMk/>
            <pc:sldMk cId="3418272234" sldId="277"/>
            <ac:spMk id="14" creationId="{6B24BBFF-4912-A537-565A-6DFF985795B5}"/>
          </ac:spMkLst>
        </pc:spChg>
        <pc:spChg chg="del">
          <ac:chgData name="Антон Алексеев" userId="9de5cceadf8badbd" providerId="LiveId" clId="{09C2AD9A-E27D-475C-9D22-0D628D4EBF48}" dt="2025-03-15T13:01:06.348" v="19" actId="478"/>
          <ac:spMkLst>
            <pc:docMk/>
            <pc:sldMk cId="3418272234" sldId="277"/>
            <ac:spMk id="15" creationId="{53E67CEC-2596-57FF-93E9-F05FC6709EB4}"/>
          </ac:spMkLst>
        </pc:spChg>
        <pc:spChg chg="del">
          <ac:chgData name="Антон Алексеев" userId="9de5cceadf8badbd" providerId="LiveId" clId="{09C2AD9A-E27D-475C-9D22-0D628D4EBF48}" dt="2025-03-15T13:01:06.348" v="19" actId="478"/>
          <ac:spMkLst>
            <pc:docMk/>
            <pc:sldMk cId="3418272234" sldId="277"/>
            <ac:spMk id="16" creationId="{696D6A91-3DC1-3E44-7F81-88FAC883563D}"/>
          </ac:spMkLst>
        </pc:spChg>
        <pc:spChg chg="del">
          <ac:chgData name="Антон Алексеев" userId="9de5cceadf8badbd" providerId="LiveId" clId="{09C2AD9A-E27D-475C-9D22-0D628D4EBF48}" dt="2025-03-15T13:01:06.348" v="19" actId="478"/>
          <ac:spMkLst>
            <pc:docMk/>
            <pc:sldMk cId="3418272234" sldId="277"/>
            <ac:spMk id="17" creationId="{927C9749-EF74-B66A-303C-D8611E139F8F}"/>
          </ac:spMkLst>
        </pc:spChg>
        <pc:spChg chg="mod">
          <ac:chgData name="Антон Алексеев" userId="9de5cceadf8badbd" providerId="LiveId" clId="{09C2AD9A-E27D-475C-9D22-0D628D4EBF48}" dt="2025-03-15T13:00:59.825" v="16"/>
          <ac:spMkLst>
            <pc:docMk/>
            <pc:sldMk cId="3418272234" sldId="277"/>
            <ac:spMk id="21" creationId="{8D137624-D7BC-DBB1-ED3C-FAF724CF07FF}"/>
          </ac:spMkLst>
        </pc:spChg>
        <pc:picChg chg="del">
          <ac:chgData name="Антон Алексеев" userId="9de5cceadf8badbd" providerId="LiveId" clId="{09C2AD9A-E27D-475C-9D22-0D628D4EBF48}" dt="2025-03-15T13:01:04.347" v="18" actId="478"/>
          <ac:picMkLst>
            <pc:docMk/>
            <pc:sldMk cId="3418272234" sldId="277"/>
            <ac:picMk id="4" creationId="{88287345-03D9-0D23-0879-244BAB86CF5D}"/>
          </ac:picMkLst>
        </pc:picChg>
        <pc:picChg chg="add del mod">
          <ac:chgData name="Антон Алексеев" userId="9de5cceadf8badbd" providerId="LiveId" clId="{09C2AD9A-E27D-475C-9D22-0D628D4EBF48}" dt="2025-03-15T13:04:21.432" v="61" actId="478"/>
          <ac:picMkLst>
            <pc:docMk/>
            <pc:sldMk cId="3418272234" sldId="277"/>
            <ac:picMk id="5" creationId="{E604D6C0-1CB4-C78C-C5D3-AF9F606E567D}"/>
          </ac:picMkLst>
        </pc:picChg>
        <pc:picChg chg="del">
          <ac:chgData name="Антон Алексеев" userId="9de5cceadf8badbd" providerId="LiveId" clId="{09C2AD9A-E27D-475C-9D22-0D628D4EBF48}" dt="2025-03-15T13:01:06.348" v="19" actId="478"/>
          <ac:picMkLst>
            <pc:docMk/>
            <pc:sldMk cId="3418272234" sldId="277"/>
            <ac:picMk id="8" creationId="{6614ED0B-380A-E66E-99FA-21F75230D452}"/>
          </ac:picMkLst>
        </pc:picChg>
        <pc:picChg chg="mod">
          <ac:chgData name="Антон Алексеев" userId="9de5cceadf8badbd" providerId="LiveId" clId="{09C2AD9A-E27D-475C-9D22-0D628D4EBF48}" dt="2025-03-15T13:08:57.003" v="117" actId="1076"/>
          <ac:picMkLst>
            <pc:docMk/>
            <pc:sldMk cId="3418272234" sldId="277"/>
            <ac:picMk id="9220" creationId="{CD943F20-A2D8-0B2E-5A78-3D253202A9FF}"/>
          </ac:picMkLst>
        </pc:picChg>
        <pc:picChg chg="del">
          <ac:chgData name="Антон Алексеев" userId="9de5cceadf8badbd" providerId="LiveId" clId="{09C2AD9A-E27D-475C-9D22-0D628D4EBF48}" dt="2025-03-15T13:01:06.348" v="19" actId="478"/>
          <ac:picMkLst>
            <pc:docMk/>
            <pc:sldMk cId="3418272234" sldId="277"/>
            <ac:picMk id="9228" creationId="{528D207F-B71D-2453-2214-050D394E6AAD}"/>
          </ac:picMkLst>
        </pc:picChg>
      </pc:sldChg>
      <pc:sldChg chg="delSp modSp add del mod">
        <pc:chgData name="Антон Алексеев" userId="9de5cceadf8badbd" providerId="LiveId" clId="{09C2AD9A-E27D-475C-9D22-0D628D4EBF48}" dt="2025-03-15T13:08:22.517" v="110" actId="47"/>
        <pc:sldMkLst>
          <pc:docMk/>
          <pc:sldMk cId="2904352976" sldId="278"/>
        </pc:sldMkLst>
        <pc:spChg chg="del">
          <ac:chgData name="Антон Алексеев" userId="9de5cceadf8badbd" providerId="LiveId" clId="{09C2AD9A-E27D-475C-9D22-0D628D4EBF48}" dt="2025-03-15T13:01:19.206" v="21" actId="478"/>
          <ac:spMkLst>
            <pc:docMk/>
            <pc:sldMk cId="2904352976" sldId="278"/>
            <ac:spMk id="10" creationId="{B4B49341-D728-F5B1-84D3-524D0F52544D}"/>
          </ac:spMkLst>
        </pc:spChg>
        <pc:spChg chg="del">
          <ac:chgData name="Антон Алексеев" userId="9de5cceadf8badbd" providerId="LiveId" clId="{09C2AD9A-E27D-475C-9D22-0D628D4EBF48}" dt="2025-03-15T13:01:19.206" v="21" actId="478"/>
          <ac:spMkLst>
            <pc:docMk/>
            <pc:sldMk cId="2904352976" sldId="278"/>
            <ac:spMk id="11" creationId="{3CFA4A83-F395-613C-C18A-A2A797A97C1E}"/>
          </ac:spMkLst>
        </pc:spChg>
        <pc:spChg chg="del">
          <ac:chgData name="Антон Алексеев" userId="9de5cceadf8badbd" providerId="LiveId" clId="{09C2AD9A-E27D-475C-9D22-0D628D4EBF48}" dt="2025-03-15T13:01:19.206" v="21" actId="478"/>
          <ac:spMkLst>
            <pc:docMk/>
            <pc:sldMk cId="2904352976" sldId="278"/>
            <ac:spMk id="12" creationId="{D58F0104-4027-5EAF-E671-F75F01A06840}"/>
          </ac:spMkLst>
        </pc:spChg>
        <pc:spChg chg="del">
          <ac:chgData name="Антон Алексеев" userId="9de5cceadf8badbd" providerId="LiveId" clId="{09C2AD9A-E27D-475C-9D22-0D628D4EBF48}" dt="2025-03-15T13:01:19.206" v="21" actId="478"/>
          <ac:spMkLst>
            <pc:docMk/>
            <pc:sldMk cId="2904352976" sldId="278"/>
            <ac:spMk id="13" creationId="{5B559CC5-0657-5231-C8F8-BA6D873A6CB8}"/>
          </ac:spMkLst>
        </pc:spChg>
        <pc:spChg chg="del">
          <ac:chgData name="Антон Алексеев" userId="9de5cceadf8badbd" providerId="LiveId" clId="{09C2AD9A-E27D-475C-9D22-0D628D4EBF48}" dt="2025-03-15T13:01:22.575" v="23" actId="478"/>
          <ac:spMkLst>
            <pc:docMk/>
            <pc:sldMk cId="2904352976" sldId="278"/>
            <ac:spMk id="16" creationId="{5F0CE428-6070-C41F-0A6C-5984059A7139}"/>
          </ac:spMkLst>
        </pc:spChg>
        <pc:spChg chg="del">
          <ac:chgData name="Антон Алексеев" userId="9de5cceadf8badbd" providerId="LiveId" clId="{09C2AD9A-E27D-475C-9D22-0D628D4EBF48}" dt="2025-03-15T13:01:22.575" v="23" actId="478"/>
          <ac:spMkLst>
            <pc:docMk/>
            <pc:sldMk cId="2904352976" sldId="278"/>
            <ac:spMk id="17" creationId="{FEF526A1-B973-5E25-00B5-EC6E55A7B7C9}"/>
          </ac:spMkLst>
        </pc:spChg>
        <pc:spChg chg="mod">
          <ac:chgData name="Антон Алексеев" userId="9de5cceadf8badbd" providerId="LiveId" clId="{09C2AD9A-E27D-475C-9D22-0D628D4EBF48}" dt="2025-03-15T13:01:13.256" v="20"/>
          <ac:spMkLst>
            <pc:docMk/>
            <pc:sldMk cId="2904352976" sldId="278"/>
            <ac:spMk id="21" creationId="{0AA7E6DE-F331-B720-2C77-B77AE5B2D4D6}"/>
          </ac:spMkLst>
        </pc:spChg>
        <pc:picChg chg="del">
          <ac:chgData name="Антон Алексеев" userId="9de5cceadf8badbd" providerId="LiveId" clId="{09C2AD9A-E27D-475C-9D22-0D628D4EBF48}" dt="2025-03-15T13:01:20.386" v="22" actId="478"/>
          <ac:picMkLst>
            <pc:docMk/>
            <pc:sldMk cId="2904352976" sldId="278"/>
            <ac:picMk id="4" creationId="{E6BA0340-442B-7077-C6AB-EE9502232266}"/>
          </ac:picMkLst>
        </pc:picChg>
        <pc:picChg chg="del">
          <ac:chgData name="Антон Алексеев" userId="9de5cceadf8badbd" providerId="LiveId" clId="{09C2AD9A-E27D-475C-9D22-0D628D4EBF48}" dt="2025-03-15T13:01:19.206" v="21" actId="478"/>
          <ac:picMkLst>
            <pc:docMk/>
            <pc:sldMk cId="2904352976" sldId="278"/>
            <ac:picMk id="9220" creationId="{C09BF9F2-02AB-29E9-DABC-FDEC994F291D}"/>
          </ac:picMkLst>
        </pc:picChg>
        <pc:picChg chg="del">
          <ac:chgData name="Антон Алексеев" userId="9de5cceadf8badbd" providerId="LiveId" clId="{09C2AD9A-E27D-475C-9D22-0D628D4EBF48}" dt="2025-03-15T13:01:22.575" v="23" actId="478"/>
          <ac:picMkLst>
            <pc:docMk/>
            <pc:sldMk cId="2904352976" sldId="278"/>
            <ac:picMk id="9228" creationId="{7699DF04-AEF2-8964-A1DB-848C9584A52B}"/>
          </ac:picMkLst>
        </pc:picChg>
      </pc:sldChg>
      <pc:sldChg chg="addSp delSp modSp add mod">
        <pc:chgData name="Антон Алексеев" userId="9de5cceadf8badbd" providerId="LiveId" clId="{09C2AD9A-E27D-475C-9D22-0D628D4EBF48}" dt="2025-03-15T13:10:21.399" v="154" actId="179"/>
        <pc:sldMkLst>
          <pc:docMk/>
          <pc:sldMk cId="434732990" sldId="279"/>
        </pc:sldMkLst>
        <pc:spChg chg="add mod">
          <ac:chgData name="Антон Алексеев" userId="9de5cceadf8badbd" providerId="LiveId" clId="{09C2AD9A-E27D-475C-9D22-0D628D4EBF48}" dt="2025-03-15T13:08:38.576" v="115" actId="14100"/>
          <ac:spMkLst>
            <pc:docMk/>
            <pc:sldMk cId="434732990" sldId="279"/>
            <ac:spMk id="5" creationId="{8BA92D09-CD17-AFA4-A3B6-8E4D70671B9E}"/>
          </ac:spMkLst>
        </pc:spChg>
        <pc:spChg chg="add mod">
          <ac:chgData name="Антон Алексеев" userId="9de5cceadf8badbd" providerId="LiveId" clId="{09C2AD9A-E27D-475C-9D22-0D628D4EBF48}" dt="2025-03-15T13:10:21.399" v="154" actId="179"/>
          <ac:spMkLst>
            <pc:docMk/>
            <pc:sldMk cId="434732990" sldId="279"/>
            <ac:spMk id="6" creationId="{81AEAB3B-D551-4288-715F-E5155A1E36BE}"/>
          </ac:spMkLst>
        </pc:spChg>
        <pc:spChg chg="del">
          <ac:chgData name="Антон Алексеев" userId="9de5cceadf8badbd" providerId="LiveId" clId="{09C2AD9A-E27D-475C-9D22-0D628D4EBF48}" dt="2025-03-15T13:01:33.764" v="25" actId="478"/>
          <ac:spMkLst>
            <pc:docMk/>
            <pc:sldMk cId="434732990" sldId="279"/>
            <ac:spMk id="10" creationId="{106971B5-CA29-DD7C-178D-701F9993B9AE}"/>
          </ac:spMkLst>
        </pc:spChg>
        <pc:spChg chg="del">
          <ac:chgData name="Антон Алексеев" userId="9de5cceadf8badbd" providerId="LiveId" clId="{09C2AD9A-E27D-475C-9D22-0D628D4EBF48}" dt="2025-03-15T13:01:33.764" v="25" actId="478"/>
          <ac:spMkLst>
            <pc:docMk/>
            <pc:sldMk cId="434732990" sldId="279"/>
            <ac:spMk id="11" creationId="{924F4933-D06E-6C0A-8718-21EB24B1912E}"/>
          </ac:spMkLst>
        </pc:spChg>
        <pc:spChg chg="del">
          <ac:chgData name="Антон Алексеев" userId="9de5cceadf8badbd" providerId="LiveId" clId="{09C2AD9A-E27D-475C-9D22-0D628D4EBF48}" dt="2025-03-15T13:01:33.764" v="25" actId="478"/>
          <ac:spMkLst>
            <pc:docMk/>
            <pc:sldMk cId="434732990" sldId="279"/>
            <ac:spMk id="12" creationId="{EA8DC2AC-A561-AE99-B16C-FB4102EF5987}"/>
          </ac:spMkLst>
        </pc:spChg>
        <pc:spChg chg="del">
          <ac:chgData name="Антон Алексеев" userId="9de5cceadf8badbd" providerId="LiveId" clId="{09C2AD9A-E27D-475C-9D22-0D628D4EBF48}" dt="2025-03-15T13:01:33.764" v="25" actId="478"/>
          <ac:spMkLst>
            <pc:docMk/>
            <pc:sldMk cId="434732990" sldId="279"/>
            <ac:spMk id="13" creationId="{2FE66178-1897-FFF9-2915-13D9165A872B}"/>
          </ac:spMkLst>
        </pc:spChg>
        <pc:spChg chg="del">
          <ac:chgData name="Антон Алексеев" userId="9de5cceadf8badbd" providerId="LiveId" clId="{09C2AD9A-E27D-475C-9D22-0D628D4EBF48}" dt="2025-03-15T13:01:33.764" v="25" actId="478"/>
          <ac:spMkLst>
            <pc:docMk/>
            <pc:sldMk cId="434732990" sldId="279"/>
            <ac:spMk id="14" creationId="{6D1C100F-3F96-B461-0288-7775148C9BAA}"/>
          </ac:spMkLst>
        </pc:spChg>
        <pc:spChg chg="del">
          <ac:chgData name="Антон Алексеев" userId="9de5cceadf8badbd" providerId="LiveId" clId="{09C2AD9A-E27D-475C-9D22-0D628D4EBF48}" dt="2025-03-15T13:01:33.764" v="25" actId="478"/>
          <ac:spMkLst>
            <pc:docMk/>
            <pc:sldMk cId="434732990" sldId="279"/>
            <ac:spMk id="15" creationId="{C03919A9-639C-4AF3-3020-1BC1FBB7FF96}"/>
          </ac:spMkLst>
        </pc:spChg>
        <pc:spChg chg="del mod">
          <ac:chgData name="Антон Алексеев" userId="9de5cceadf8badbd" providerId="LiveId" clId="{09C2AD9A-E27D-475C-9D22-0D628D4EBF48}" dt="2025-03-15T13:08:33.624" v="113" actId="478"/>
          <ac:spMkLst>
            <pc:docMk/>
            <pc:sldMk cId="434732990" sldId="279"/>
            <ac:spMk id="16" creationId="{03EB919D-94D7-3CFA-D99B-EAB0AF5689B3}"/>
          </ac:spMkLst>
        </pc:spChg>
        <pc:spChg chg="del">
          <ac:chgData name="Антон Алексеев" userId="9de5cceadf8badbd" providerId="LiveId" clId="{09C2AD9A-E27D-475C-9D22-0D628D4EBF48}" dt="2025-03-15T13:08:40.724" v="116" actId="478"/>
          <ac:spMkLst>
            <pc:docMk/>
            <pc:sldMk cId="434732990" sldId="279"/>
            <ac:spMk id="17" creationId="{01017EB1-EA44-057F-4B4C-C6739B7AE8A9}"/>
          </ac:spMkLst>
        </pc:spChg>
        <pc:spChg chg="mod">
          <ac:chgData name="Антон Алексеев" userId="9de5cceadf8badbd" providerId="LiveId" clId="{09C2AD9A-E27D-475C-9D22-0D628D4EBF48}" dt="2025-03-15T13:01:27.938" v="24"/>
          <ac:spMkLst>
            <pc:docMk/>
            <pc:sldMk cId="434732990" sldId="279"/>
            <ac:spMk id="21" creationId="{50D6339E-A1EE-8D62-3A6B-5DBA1BEFDD23}"/>
          </ac:spMkLst>
        </pc:spChg>
        <pc:picChg chg="del">
          <ac:chgData name="Антон Алексеев" userId="9de5cceadf8badbd" providerId="LiveId" clId="{09C2AD9A-E27D-475C-9D22-0D628D4EBF48}" dt="2025-03-15T13:01:34.709" v="26" actId="478"/>
          <ac:picMkLst>
            <pc:docMk/>
            <pc:sldMk cId="434732990" sldId="279"/>
            <ac:picMk id="4" creationId="{138E372F-3318-7233-AE44-51D241B20B74}"/>
          </ac:picMkLst>
        </pc:picChg>
        <pc:picChg chg="add del mod">
          <ac:chgData name="Антон Алексеев" userId="9de5cceadf8badbd" providerId="LiveId" clId="{09C2AD9A-E27D-475C-9D22-0D628D4EBF48}" dt="2025-03-15T13:09:37.712" v="135" actId="478"/>
          <ac:picMkLst>
            <pc:docMk/>
            <pc:sldMk cId="434732990" sldId="279"/>
            <ac:picMk id="7" creationId="{D553CAF1-BDF3-2672-8A12-CB5DCB61FCF9}"/>
          </ac:picMkLst>
        </pc:picChg>
        <pc:picChg chg="del">
          <ac:chgData name="Антон Алексеев" userId="9de5cceadf8badbd" providerId="LiveId" clId="{09C2AD9A-E27D-475C-9D22-0D628D4EBF48}" dt="2025-03-15T13:01:33.764" v="25" actId="478"/>
          <ac:picMkLst>
            <pc:docMk/>
            <pc:sldMk cId="434732990" sldId="279"/>
            <ac:picMk id="8" creationId="{8F505469-4234-AE1D-31E5-FB9B9EFE5909}"/>
          </ac:picMkLst>
        </pc:picChg>
        <pc:picChg chg="del">
          <ac:chgData name="Антон Алексеев" userId="9de5cceadf8badbd" providerId="LiveId" clId="{09C2AD9A-E27D-475C-9D22-0D628D4EBF48}" dt="2025-03-15T13:01:33.764" v="25" actId="478"/>
          <ac:picMkLst>
            <pc:docMk/>
            <pc:sldMk cId="434732990" sldId="279"/>
            <ac:picMk id="9220" creationId="{428CFF6B-96FC-094D-3FA2-F7E1598D8387}"/>
          </ac:picMkLst>
        </pc:picChg>
        <pc:picChg chg="mod">
          <ac:chgData name="Антон Алексеев" userId="9de5cceadf8badbd" providerId="LiveId" clId="{09C2AD9A-E27D-475C-9D22-0D628D4EBF48}" dt="2025-03-15T13:09:35.339" v="134" actId="1037"/>
          <ac:picMkLst>
            <pc:docMk/>
            <pc:sldMk cId="434732990" sldId="279"/>
            <ac:picMk id="9228" creationId="{57FE584F-5343-AAE4-15BF-F5DE5367F2E1}"/>
          </ac:picMkLst>
        </pc:picChg>
      </pc:sldChg>
      <pc:sldChg chg="addSp delSp modSp add mod">
        <pc:chgData name="Антон Алексеев" userId="9de5cceadf8badbd" providerId="LiveId" clId="{09C2AD9A-E27D-475C-9D22-0D628D4EBF48}" dt="2025-03-15T13:10:26.334" v="155" actId="179"/>
        <pc:sldMkLst>
          <pc:docMk/>
          <pc:sldMk cId="1614450846" sldId="280"/>
        </pc:sldMkLst>
        <pc:spChg chg="mod">
          <ac:chgData name="Антон Алексеев" userId="9de5cceadf8badbd" providerId="LiveId" clId="{09C2AD9A-E27D-475C-9D22-0D628D4EBF48}" dt="2025-03-15T13:07:52.202" v="108" actId="207"/>
          <ac:spMkLst>
            <pc:docMk/>
            <pc:sldMk cId="1614450846" sldId="280"/>
            <ac:spMk id="3" creationId="{A40C6E15-CEC1-F05C-0CB7-69B3144AA86C}"/>
          </ac:spMkLst>
        </pc:spChg>
        <pc:spChg chg="mod">
          <ac:chgData name="Антон Алексеев" userId="9de5cceadf8badbd" providerId="LiveId" clId="{09C2AD9A-E27D-475C-9D22-0D628D4EBF48}" dt="2025-03-15T13:07:52.202" v="108" actId="207"/>
          <ac:spMkLst>
            <pc:docMk/>
            <pc:sldMk cId="1614450846" sldId="280"/>
            <ac:spMk id="6" creationId="{BAE637FE-A420-19A5-C233-6B0626141B17}"/>
          </ac:spMkLst>
        </pc:spChg>
        <pc:spChg chg="mod">
          <ac:chgData name="Антон Алексеев" userId="9de5cceadf8badbd" providerId="LiveId" clId="{09C2AD9A-E27D-475C-9D22-0D628D4EBF48}" dt="2025-03-15T13:10:26.334" v="155" actId="179"/>
          <ac:spMkLst>
            <pc:docMk/>
            <pc:sldMk cId="1614450846" sldId="280"/>
            <ac:spMk id="9" creationId="{D396955E-A65E-737C-D897-EEC559ED8C95}"/>
          </ac:spMkLst>
        </pc:spChg>
        <pc:spChg chg="mod">
          <ac:chgData name="Антон Алексеев" userId="9de5cceadf8badbd" providerId="LiveId" clId="{09C2AD9A-E27D-475C-9D22-0D628D4EBF48}" dt="2025-03-15T13:07:52.202" v="108" actId="207"/>
          <ac:spMkLst>
            <pc:docMk/>
            <pc:sldMk cId="1614450846" sldId="280"/>
            <ac:spMk id="21" creationId="{8DF9846D-E819-5059-83C1-1202F57412F3}"/>
          </ac:spMkLst>
        </pc:spChg>
        <pc:picChg chg="add mod">
          <ac:chgData name="Антон Алексеев" userId="9de5cceadf8badbd" providerId="LiveId" clId="{09C2AD9A-E27D-475C-9D22-0D628D4EBF48}" dt="2025-03-15T13:09:15.599" v="121" actId="1076"/>
          <ac:picMkLst>
            <pc:docMk/>
            <pc:sldMk cId="1614450846" sldId="280"/>
            <ac:picMk id="4" creationId="{66D6A769-4EB9-A2C1-C164-DA0BE6343331}"/>
          </ac:picMkLst>
        </pc:picChg>
        <pc:picChg chg="add del mod">
          <ac:chgData name="Антон Алексеев" userId="9de5cceadf8badbd" providerId="LiveId" clId="{09C2AD9A-E27D-475C-9D22-0D628D4EBF48}" dt="2025-03-15T13:09:21.136" v="123" actId="478"/>
          <ac:picMkLst>
            <pc:docMk/>
            <pc:sldMk cId="1614450846" sldId="280"/>
            <ac:picMk id="5" creationId="{1C0DCD45-4BF6-D487-2A44-09705CCE8EE1}"/>
          </ac:picMkLst>
        </pc:picChg>
        <pc:picChg chg="del">
          <ac:chgData name="Антон Алексеев" userId="9de5cceadf8badbd" providerId="LiveId" clId="{09C2AD9A-E27D-475C-9D22-0D628D4EBF48}" dt="2025-03-15T13:05:41.719" v="82" actId="478"/>
          <ac:picMkLst>
            <pc:docMk/>
            <pc:sldMk cId="1614450846" sldId="280"/>
            <ac:picMk id="9220" creationId="{976B46B4-422A-4C5C-A2A5-45C0A0FBEF97}"/>
          </ac:picMkLst>
        </pc:picChg>
      </pc:sldChg>
    </pc:docChg>
  </pc:docChgLst>
  <pc:docChgLst>
    <pc:chgData name="Антон Алексеев" userId="9de5cceadf8badbd" providerId="LiveId" clId="{AD40ECFE-3526-4BF4-8167-E1A1F30CE77A}"/>
    <pc:docChg chg="undo custSel addSld delSld modSld">
      <pc:chgData name="Антон Алексеев" userId="9de5cceadf8badbd" providerId="LiveId" clId="{AD40ECFE-3526-4BF4-8167-E1A1F30CE77A}" dt="2025-03-14T02:42:16.714" v="94"/>
      <pc:docMkLst>
        <pc:docMk/>
      </pc:docMkLst>
      <pc:sldChg chg="addSp delSp modSp mod">
        <pc:chgData name="Антон Алексеев" userId="9de5cceadf8badbd" providerId="LiveId" clId="{AD40ECFE-3526-4BF4-8167-E1A1F30CE77A}" dt="2025-03-14T02:32:20.233" v="48"/>
        <pc:sldMkLst>
          <pc:docMk/>
          <pc:sldMk cId="2134262392" sldId="256"/>
        </pc:sldMkLst>
        <pc:picChg chg="add del mod">
          <ac:chgData name="Антон Алексеев" userId="9de5cceadf8badbd" providerId="LiveId" clId="{AD40ECFE-3526-4BF4-8167-E1A1F30CE77A}" dt="2025-03-14T02:31:25.476" v="35" actId="478"/>
          <ac:picMkLst>
            <pc:docMk/>
            <pc:sldMk cId="2134262392" sldId="256"/>
            <ac:picMk id="5" creationId="{3BC33DF6-A21B-0158-3791-350CF32F4ED4}"/>
          </ac:picMkLst>
        </pc:picChg>
        <pc:picChg chg="add mod">
          <ac:chgData name="Антон Алексеев" userId="9de5cceadf8badbd" providerId="LiveId" clId="{AD40ECFE-3526-4BF4-8167-E1A1F30CE77A}" dt="2025-03-14T02:31:11.227" v="33" actId="571"/>
          <ac:picMkLst>
            <pc:docMk/>
            <pc:sldMk cId="2134262392" sldId="256"/>
            <ac:picMk id="6" creationId="{C6318908-6769-0D11-5187-78BC3C40F2C3}"/>
          </ac:picMkLst>
        </pc:picChg>
        <pc:picChg chg="add mod">
          <ac:chgData name="Антон Алексеев" userId="9de5cceadf8badbd" providerId="LiveId" clId="{AD40ECFE-3526-4BF4-8167-E1A1F30CE77A}" dt="2025-03-14T02:32:20.233" v="48"/>
          <ac:picMkLst>
            <pc:docMk/>
            <pc:sldMk cId="2134262392" sldId="256"/>
            <ac:picMk id="7" creationId="{00BAC18A-0F92-2D9E-E614-A731B5D2344F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1:36.234" v="80" actId="207"/>
        <pc:sldMkLst>
          <pc:docMk/>
          <pc:sldMk cId="3593699386" sldId="257"/>
        </pc:sldMkLst>
        <pc:spChg chg="mod">
          <ac:chgData name="Антон Алексеев" userId="9de5cceadf8badbd" providerId="LiveId" clId="{AD40ECFE-3526-4BF4-8167-E1A1F30CE77A}" dt="2025-03-14T02:41:36.234" v="80" actId="207"/>
          <ac:spMkLst>
            <pc:docMk/>
            <pc:sldMk cId="3593699386" sldId="257"/>
            <ac:spMk id="25" creationId="{A80E7041-03F0-A78D-8FF5-E7E5352DC916}"/>
          </ac:spMkLst>
        </pc:spChg>
        <pc:picChg chg="add mod ord">
          <ac:chgData name="Антон Алексеев" userId="9de5cceadf8badbd" providerId="LiveId" clId="{AD40ECFE-3526-4BF4-8167-E1A1F30CE77A}" dt="2025-03-14T02:39:55.664" v="57" actId="167"/>
          <ac:picMkLst>
            <pc:docMk/>
            <pc:sldMk cId="3593699386" sldId="257"/>
            <ac:picMk id="3" creationId="{2EF2C791-0E7C-C123-4208-C0D8628A5D0F}"/>
          </ac:picMkLst>
        </pc:picChg>
        <pc:picChg chg="del mod">
          <ac:chgData name="Антон Алексеев" userId="9de5cceadf8badbd" providerId="LiveId" clId="{AD40ECFE-3526-4BF4-8167-E1A1F30CE77A}" dt="2025-03-14T02:40:00.203" v="59" actId="478"/>
          <ac:picMkLst>
            <pc:docMk/>
            <pc:sldMk cId="3593699386" sldId="257"/>
            <ac:picMk id="33" creationId="{D52D55C1-BA49-C620-CE56-2C21BE3F6822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1:43.822" v="82"/>
        <pc:sldMkLst>
          <pc:docMk/>
          <pc:sldMk cId="3601500763" sldId="258"/>
        </pc:sldMkLst>
        <pc:spChg chg="add mod">
          <ac:chgData name="Антон Алексеев" userId="9de5cceadf8badbd" providerId="LiveId" clId="{AD40ECFE-3526-4BF4-8167-E1A1F30CE77A}" dt="2025-03-14T02:41:43.822" v="82"/>
          <ac:spMkLst>
            <pc:docMk/>
            <pc:sldMk cId="3601500763" sldId="258"/>
            <ac:spMk id="6" creationId="{421B29E0-5150-856C-A4A2-FE642972C188}"/>
          </ac:spMkLst>
        </pc:spChg>
        <pc:spChg chg="del">
          <ac:chgData name="Антон Алексеев" userId="9de5cceadf8badbd" providerId="LiveId" clId="{AD40ECFE-3526-4BF4-8167-E1A1F30CE77A}" dt="2025-03-14T02:41:43.307" v="81" actId="478"/>
          <ac:spMkLst>
            <pc:docMk/>
            <pc:sldMk cId="3601500763" sldId="258"/>
            <ac:spMk id="25" creationId="{23753288-9E77-8D24-E8F6-422D9150E010}"/>
          </ac:spMkLst>
        </pc:spChg>
        <pc:picChg chg="add mod">
          <ac:chgData name="Антон Алексеев" userId="9de5cceadf8badbd" providerId="LiveId" clId="{AD40ECFE-3526-4BF4-8167-E1A1F30CE77A}" dt="2025-03-14T02:40:06.322" v="61"/>
          <ac:picMkLst>
            <pc:docMk/>
            <pc:sldMk cId="3601500763" sldId="258"/>
            <ac:picMk id="4" creationId="{FEE08D48-D6E3-E843-3092-C1C8210DD4B5}"/>
          </ac:picMkLst>
        </pc:picChg>
        <pc:picChg chg="del">
          <ac:chgData name="Антон Алексеев" userId="9de5cceadf8badbd" providerId="LiveId" clId="{AD40ECFE-3526-4BF4-8167-E1A1F30CE77A}" dt="2025-03-14T02:40:05.883" v="60" actId="478"/>
          <ac:picMkLst>
            <pc:docMk/>
            <pc:sldMk cId="3601500763" sldId="258"/>
            <ac:picMk id="22" creationId="{8E234A16-1D67-3147-856E-5DD1199B11F2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1:48.279" v="84"/>
        <pc:sldMkLst>
          <pc:docMk/>
          <pc:sldMk cId="2997752539" sldId="259"/>
        </pc:sldMkLst>
        <pc:spChg chg="add mod">
          <ac:chgData name="Антон Алексеев" userId="9de5cceadf8badbd" providerId="LiveId" clId="{AD40ECFE-3526-4BF4-8167-E1A1F30CE77A}" dt="2025-03-14T02:41:48.279" v="84"/>
          <ac:spMkLst>
            <pc:docMk/>
            <pc:sldMk cId="2997752539" sldId="259"/>
            <ac:spMk id="5" creationId="{08A3A368-E03E-7F76-1B18-384C0A7DF984}"/>
          </ac:spMkLst>
        </pc:spChg>
        <pc:spChg chg="del">
          <ac:chgData name="Антон Алексеев" userId="9de5cceadf8badbd" providerId="LiveId" clId="{AD40ECFE-3526-4BF4-8167-E1A1F30CE77A}" dt="2025-03-14T02:41:47.736" v="83" actId="478"/>
          <ac:spMkLst>
            <pc:docMk/>
            <pc:sldMk cId="2997752539" sldId="259"/>
            <ac:spMk id="25" creationId="{4F702751-3EDC-4DF2-9C72-9AC9528E34E0}"/>
          </ac:spMkLst>
        </pc:spChg>
        <pc:picChg chg="add mod">
          <ac:chgData name="Антон Алексеев" userId="9de5cceadf8badbd" providerId="LiveId" clId="{AD40ECFE-3526-4BF4-8167-E1A1F30CE77A}" dt="2025-03-14T02:40:09.790" v="63"/>
          <ac:picMkLst>
            <pc:docMk/>
            <pc:sldMk cId="2997752539" sldId="259"/>
            <ac:picMk id="4" creationId="{2BB726EF-D62B-83C4-3FCA-5E850827A14D}"/>
          </ac:picMkLst>
        </pc:picChg>
        <pc:picChg chg="del">
          <ac:chgData name="Антон Алексеев" userId="9de5cceadf8badbd" providerId="LiveId" clId="{AD40ECFE-3526-4BF4-8167-E1A1F30CE77A}" dt="2025-03-14T02:40:09.446" v="62" actId="478"/>
          <ac:picMkLst>
            <pc:docMk/>
            <pc:sldMk cId="2997752539" sldId="259"/>
            <ac:picMk id="22" creationId="{AE6724EC-37E6-EB89-C84E-E802D333476C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1:54.593" v="86"/>
        <pc:sldMkLst>
          <pc:docMk/>
          <pc:sldMk cId="1472355451" sldId="260"/>
        </pc:sldMkLst>
        <pc:spChg chg="add mod">
          <ac:chgData name="Антон Алексеев" userId="9de5cceadf8badbd" providerId="LiveId" clId="{AD40ECFE-3526-4BF4-8167-E1A1F30CE77A}" dt="2025-03-14T02:41:54.593" v="86"/>
          <ac:spMkLst>
            <pc:docMk/>
            <pc:sldMk cId="1472355451" sldId="260"/>
            <ac:spMk id="5" creationId="{6453845F-F7DC-B64F-702E-C93E4C01AA0B}"/>
          </ac:spMkLst>
        </pc:spChg>
        <pc:spChg chg="del">
          <ac:chgData name="Антон Алексеев" userId="9de5cceadf8badbd" providerId="LiveId" clId="{AD40ECFE-3526-4BF4-8167-E1A1F30CE77A}" dt="2025-03-14T02:41:54.220" v="85" actId="478"/>
          <ac:spMkLst>
            <pc:docMk/>
            <pc:sldMk cId="1472355451" sldId="260"/>
            <ac:spMk id="25" creationId="{0CE0FE76-2085-A6F2-684D-EC0920573390}"/>
          </ac:spMkLst>
        </pc:spChg>
        <pc:picChg chg="add mod">
          <ac:chgData name="Антон Алексеев" userId="9de5cceadf8badbd" providerId="LiveId" clId="{AD40ECFE-3526-4BF4-8167-E1A1F30CE77A}" dt="2025-03-14T02:40:12.802" v="65"/>
          <ac:picMkLst>
            <pc:docMk/>
            <pc:sldMk cId="1472355451" sldId="260"/>
            <ac:picMk id="4" creationId="{00244FCF-E3FA-72F1-336E-1177FAACD70F}"/>
          </ac:picMkLst>
        </pc:picChg>
        <pc:picChg chg="del">
          <ac:chgData name="Антон Алексеев" userId="9de5cceadf8badbd" providerId="LiveId" clId="{AD40ECFE-3526-4BF4-8167-E1A1F30CE77A}" dt="2025-03-14T02:40:12.458" v="64" actId="478"/>
          <ac:picMkLst>
            <pc:docMk/>
            <pc:sldMk cId="1472355451" sldId="260"/>
            <ac:picMk id="22" creationId="{11D2C0DB-9994-F074-36DD-85D1B6AD56D1}"/>
          </ac:picMkLst>
        </pc:picChg>
      </pc:sldChg>
      <pc:sldChg chg="addSp modSp mod">
        <pc:chgData name="Антон Алексеев" userId="9de5cceadf8badbd" providerId="LiveId" clId="{AD40ECFE-3526-4BF4-8167-E1A1F30CE77A}" dt="2025-03-14T02:32:12.252" v="45" actId="1076"/>
        <pc:sldMkLst>
          <pc:docMk/>
          <pc:sldMk cId="663489703" sldId="261"/>
        </pc:sldMkLst>
        <pc:picChg chg="add mod">
          <ac:chgData name="Антон Алексеев" userId="9de5cceadf8badbd" providerId="LiveId" clId="{AD40ECFE-3526-4BF4-8167-E1A1F30CE77A}" dt="2025-03-14T02:32:12.252" v="45" actId="1076"/>
          <ac:picMkLst>
            <pc:docMk/>
            <pc:sldMk cId="663489703" sldId="261"/>
            <ac:picMk id="5" creationId="{05E3DAD5-A2D5-7276-3BA3-900953D60A1C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1:58.620" v="88"/>
        <pc:sldMkLst>
          <pc:docMk/>
          <pc:sldMk cId="1380930547" sldId="262"/>
        </pc:sldMkLst>
        <pc:spChg chg="add mod">
          <ac:chgData name="Антон Алексеев" userId="9de5cceadf8badbd" providerId="LiveId" clId="{AD40ECFE-3526-4BF4-8167-E1A1F30CE77A}" dt="2025-03-14T02:41:58.620" v="88"/>
          <ac:spMkLst>
            <pc:docMk/>
            <pc:sldMk cId="1380930547" sldId="262"/>
            <ac:spMk id="3" creationId="{0F98EF5C-1B65-DFF1-EC56-9AC57A1D085E}"/>
          </ac:spMkLst>
        </pc:spChg>
        <pc:spChg chg="del">
          <ac:chgData name="Антон Алексеев" userId="9de5cceadf8badbd" providerId="LiveId" clId="{AD40ECFE-3526-4BF4-8167-E1A1F30CE77A}" dt="2025-03-14T02:41:58.245" v="87" actId="478"/>
          <ac:spMkLst>
            <pc:docMk/>
            <pc:sldMk cId="1380930547" sldId="262"/>
            <ac:spMk id="25" creationId="{DC8BE9BC-4C50-CA09-AAAC-F3F2CD7415A6}"/>
          </ac:spMkLst>
        </pc:spChg>
        <pc:picChg chg="add mod">
          <ac:chgData name="Антон Алексеев" userId="9de5cceadf8badbd" providerId="LiveId" clId="{AD40ECFE-3526-4BF4-8167-E1A1F30CE77A}" dt="2025-03-14T02:40:15.556" v="67"/>
          <ac:picMkLst>
            <pc:docMk/>
            <pc:sldMk cId="1380930547" sldId="262"/>
            <ac:picMk id="2" creationId="{D2E54CB5-41DC-3581-8B0D-ED2BCEF6BE72}"/>
          </ac:picMkLst>
        </pc:picChg>
        <pc:picChg chg="del">
          <ac:chgData name="Антон Алексеев" userId="9de5cceadf8badbd" providerId="LiveId" clId="{AD40ECFE-3526-4BF4-8167-E1A1F30CE77A}" dt="2025-03-14T02:40:15.259" v="66" actId="478"/>
          <ac:picMkLst>
            <pc:docMk/>
            <pc:sldMk cId="1380930547" sldId="262"/>
            <ac:picMk id="22" creationId="{C315C461-E496-6459-FFA4-8D7930465341}"/>
          </ac:picMkLst>
        </pc:picChg>
      </pc:sldChg>
      <pc:sldChg chg="addSp modSp">
        <pc:chgData name="Антон Алексеев" userId="9de5cceadf8badbd" providerId="LiveId" clId="{AD40ECFE-3526-4BF4-8167-E1A1F30CE77A}" dt="2025-03-14T02:32:16.832" v="46"/>
        <pc:sldMkLst>
          <pc:docMk/>
          <pc:sldMk cId="1692488819" sldId="263"/>
        </pc:sldMkLst>
        <pc:picChg chg="add mod">
          <ac:chgData name="Антон Алексеев" userId="9de5cceadf8badbd" providerId="LiveId" clId="{AD40ECFE-3526-4BF4-8167-E1A1F30CE77A}" dt="2025-03-14T02:32:16.832" v="46"/>
          <ac:picMkLst>
            <pc:docMk/>
            <pc:sldMk cId="1692488819" sldId="263"/>
            <ac:picMk id="5" creationId="{DCC56523-1015-DFD7-8533-02F3E1460E44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30:25.953" v="19" actId="1076"/>
        <pc:sldMkLst>
          <pc:docMk/>
          <pc:sldMk cId="1125517306" sldId="265"/>
        </pc:sldMkLst>
        <pc:picChg chg="add mod">
          <ac:chgData name="Антон Алексеев" userId="9de5cceadf8badbd" providerId="LiveId" clId="{AD40ECFE-3526-4BF4-8167-E1A1F30CE77A}" dt="2025-03-14T02:30:25.953" v="19" actId="1076"/>
          <ac:picMkLst>
            <pc:docMk/>
            <pc:sldMk cId="1125517306" sldId="265"/>
            <ac:picMk id="4" creationId="{7942976E-BD0C-A48B-0532-3F8A13778D76}"/>
          </ac:picMkLst>
        </pc:picChg>
        <pc:picChg chg="del">
          <ac:chgData name="Антон Алексеев" userId="9de5cceadf8badbd" providerId="LiveId" clId="{AD40ECFE-3526-4BF4-8167-E1A1F30CE77A}" dt="2025-03-14T02:29:40.582" v="0" actId="478"/>
          <ac:picMkLst>
            <pc:docMk/>
            <pc:sldMk cId="1125517306" sldId="265"/>
            <ac:picMk id="48" creationId="{164ED262-ED51-529C-2604-BC8020B09280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30:29.798" v="21"/>
        <pc:sldMkLst>
          <pc:docMk/>
          <pc:sldMk cId="3269049069" sldId="266"/>
        </pc:sldMkLst>
        <pc:picChg chg="add mod">
          <ac:chgData name="Антон Алексеев" userId="9de5cceadf8badbd" providerId="LiveId" clId="{AD40ECFE-3526-4BF4-8167-E1A1F30CE77A}" dt="2025-03-14T02:30:09.624" v="14"/>
          <ac:picMkLst>
            <pc:docMk/>
            <pc:sldMk cId="3269049069" sldId="266"/>
            <ac:picMk id="4" creationId="{527C8381-80B4-6A2F-CEDE-93874A63EFEC}"/>
          </ac:picMkLst>
        </pc:picChg>
        <pc:picChg chg="add del mod">
          <ac:chgData name="Антон Алексеев" userId="9de5cceadf8badbd" providerId="LiveId" clId="{AD40ECFE-3526-4BF4-8167-E1A1F30CE77A}" dt="2025-03-14T02:30:29.387" v="20" actId="478"/>
          <ac:picMkLst>
            <pc:docMk/>
            <pc:sldMk cId="3269049069" sldId="266"/>
            <ac:picMk id="5" creationId="{723F978F-A7A6-5187-7050-1BD1F96B5C31}"/>
          </ac:picMkLst>
        </pc:picChg>
        <pc:picChg chg="add mod">
          <ac:chgData name="Антон Алексеев" userId="9de5cceadf8badbd" providerId="LiveId" clId="{AD40ECFE-3526-4BF4-8167-E1A1F30CE77A}" dt="2025-03-14T02:30:29.798" v="21"/>
          <ac:picMkLst>
            <pc:docMk/>
            <pc:sldMk cId="3269049069" sldId="266"/>
            <ac:picMk id="6" creationId="{786A612A-B299-4046-E488-CC5DE13F8593}"/>
          </ac:picMkLst>
        </pc:picChg>
        <pc:picChg chg="del">
          <ac:chgData name="Антон Алексеев" userId="9de5cceadf8badbd" providerId="LiveId" clId="{AD40ECFE-3526-4BF4-8167-E1A1F30CE77A}" dt="2025-03-14T02:30:08.341" v="9" actId="478"/>
          <ac:picMkLst>
            <pc:docMk/>
            <pc:sldMk cId="3269049069" sldId="266"/>
            <ac:picMk id="48" creationId="{0A7939E2-DD67-4316-B202-2D022A9D861D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30:33.352" v="23"/>
        <pc:sldMkLst>
          <pc:docMk/>
          <pc:sldMk cId="333509137" sldId="267"/>
        </pc:sldMkLst>
        <pc:picChg chg="add del mod">
          <ac:chgData name="Антон Алексеев" userId="9de5cceadf8badbd" providerId="LiveId" clId="{AD40ECFE-3526-4BF4-8167-E1A1F30CE77A}" dt="2025-03-14T02:30:32.947" v="22" actId="478"/>
          <ac:picMkLst>
            <pc:docMk/>
            <pc:sldMk cId="333509137" sldId="267"/>
            <ac:picMk id="2" creationId="{8C377361-6111-03A2-8A88-72017CB4C51E}"/>
          </ac:picMkLst>
        </pc:picChg>
        <pc:picChg chg="add mod">
          <ac:chgData name="Антон Алексеев" userId="9de5cceadf8badbd" providerId="LiveId" clId="{AD40ECFE-3526-4BF4-8167-E1A1F30CE77A}" dt="2025-03-14T02:30:33.352" v="23"/>
          <ac:picMkLst>
            <pc:docMk/>
            <pc:sldMk cId="333509137" sldId="267"/>
            <ac:picMk id="4" creationId="{6FA31A5E-6D5A-6991-2B65-6191BC25F5A3}"/>
          </ac:picMkLst>
        </pc:picChg>
        <pc:picChg chg="del">
          <ac:chgData name="Антон Алексеев" userId="9de5cceadf8badbd" providerId="LiveId" clId="{AD40ECFE-3526-4BF4-8167-E1A1F30CE77A}" dt="2025-03-14T02:30:16.584" v="16" actId="478"/>
          <ac:picMkLst>
            <pc:docMk/>
            <pc:sldMk cId="333509137" sldId="267"/>
            <ac:picMk id="48" creationId="{696FB7A8-83C7-9308-AE25-99A58C5A28D8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30:36.638" v="25"/>
        <pc:sldMkLst>
          <pc:docMk/>
          <pc:sldMk cId="2559109683" sldId="268"/>
        </pc:sldMkLst>
        <pc:picChg chg="add mod">
          <ac:chgData name="Антон Алексеев" userId="9de5cceadf8badbd" providerId="LiveId" clId="{AD40ECFE-3526-4BF4-8167-E1A1F30CE77A}" dt="2025-03-14T02:30:36.638" v="25"/>
          <ac:picMkLst>
            <pc:docMk/>
            <pc:sldMk cId="2559109683" sldId="268"/>
            <ac:picMk id="2" creationId="{DC39C024-A871-43C5-A664-5D94059AD9A6}"/>
          </ac:picMkLst>
        </pc:picChg>
        <pc:picChg chg="del">
          <ac:chgData name="Антон Алексеев" userId="9de5cceadf8badbd" providerId="LiveId" clId="{AD40ECFE-3526-4BF4-8167-E1A1F30CE77A}" dt="2025-03-14T02:30:36.306" v="24" actId="478"/>
          <ac:picMkLst>
            <pc:docMk/>
            <pc:sldMk cId="2559109683" sldId="268"/>
            <ac:picMk id="48" creationId="{19D3DEFC-C160-B5A6-D9CB-91AA237353C1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30:40.315" v="27"/>
        <pc:sldMkLst>
          <pc:docMk/>
          <pc:sldMk cId="2729338925" sldId="269"/>
        </pc:sldMkLst>
        <pc:picChg chg="add mod">
          <ac:chgData name="Антон Алексеев" userId="9de5cceadf8badbd" providerId="LiveId" clId="{AD40ECFE-3526-4BF4-8167-E1A1F30CE77A}" dt="2025-03-14T02:30:40.315" v="27"/>
          <ac:picMkLst>
            <pc:docMk/>
            <pc:sldMk cId="2729338925" sldId="269"/>
            <ac:picMk id="2" creationId="{188BD61C-74AD-FF10-0442-52FEA2340ADE}"/>
          </ac:picMkLst>
        </pc:picChg>
        <pc:picChg chg="del">
          <ac:chgData name="Антон Алексеев" userId="9de5cceadf8badbd" providerId="LiveId" clId="{AD40ECFE-3526-4BF4-8167-E1A1F30CE77A}" dt="2025-03-14T02:30:39.934" v="26" actId="478"/>
          <ac:picMkLst>
            <pc:docMk/>
            <pc:sldMk cId="2729338925" sldId="269"/>
            <ac:picMk id="48" creationId="{49F79270-B94C-E1B4-FCCC-6D2055C2FB76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2:16.714" v="94"/>
        <pc:sldMkLst>
          <pc:docMk/>
          <pc:sldMk cId="1745500500" sldId="270"/>
        </pc:sldMkLst>
        <pc:spChg chg="add mod">
          <ac:chgData name="Антон Алексеев" userId="9de5cceadf8badbd" providerId="LiveId" clId="{AD40ECFE-3526-4BF4-8167-E1A1F30CE77A}" dt="2025-03-14T02:42:16.714" v="94"/>
          <ac:spMkLst>
            <pc:docMk/>
            <pc:sldMk cId="1745500500" sldId="270"/>
            <ac:spMk id="4" creationId="{FD31126F-801D-6019-C33F-23626E716ECC}"/>
          </ac:spMkLst>
        </pc:spChg>
        <pc:spChg chg="del">
          <ac:chgData name="Антон Алексеев" userId="9de5cceadf8badbd" providerId="LiveId" clId="{AD40ECFE-3526-4BF4-8167-E1A1F30CE77A}" dt="2025-03-14T02:42:16.250" v="93" actId="478"/>
          <ac:spMkLst>
            <pc:docMk/>
            <pc:sldMk cId="1745500500" sldId="270"/>
            <ac:spMk id="25" creationId="{808F5400-8CBE-4C0F-1FEA-099543E85245}"/>
          </ac:spMkLst>
        </pc:spChg>
        <pc:picChg chg="add mod">
          <ac:chgData name="Антон Алексеев" userId="9de5cceadf8badbd" providerId="LiveId" clId="{AD40ECFE-3526-4BF4-8167-E1A1F30CE77A}" dt="2025-03-14T02:40:24.583" v="71"/>
          <ac:picMkLst>
            <pc:docMk/>
            <pc:sldMk cId="1745500500" sldId="270"/>
            <ac:picMk id="2" creationId="{8E5FD530-BF3E-F682-2B82-D7881ECFC195}"/>
          </ac:picMkLst>
        </pc:picChg>
        <pc:picChg chg="del">
          <ac:chgData name="Антон Алексеев" userId="9de5cceadf8badbd" providerId="LiveId" clId="{AD40ECFE-3526-4BF4-8167-E1A1F30CE77A}" dt="2025-03-14T02:40:24.271" v="70" actId="478"/>
          <ac:picMkLst>
            <pc:docMk/>
            <pc:sldMk cId="1745500500" sldId="270"/>
            <ac:picMk id="22" creationId="{C51305D6-022E-82F4-E885-1A22A39A37C4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2:05.813" v="90"/>
        <pc:sldMkLst>
          <pc:docMk/>
          <pc:sldMk cId="4266306418" sldId="271"/>
        </pc:sldMkLst>
        <pc:spChg chg="add mod">
          <ac:chgData name="Антон Алексеев" userId="9de5cceadf8badbd" providerId="LiveId" clId="{AD40ECFE-3526-4BF4-8167-E1A1F30CE77A}" dt="2025-03-14T02:42:05.813" v="90"/>
          <ac:spMkLst>
            <pc:docMk/>
            <pc:sldMk cId="4266306418" sldId="271"/>
            <ac:spMk id="3" creationId="{C3254842-CEDD-9B39-AB65-07E0BFED34B8}"/>
          </ac:spMkLst>
        </pc:spChg>
        <pc:spChg chg="del">
          <ac:chgData name="Антон Алексеев" userId="9de5cceadf8badbd" providerId="LiveId" clId="{AD40ECFE-3526-4BF4-8167-E1A1F30CE77A}" dt="2025-03-14T02:42:05.379" v="89" actId="478"/>
          <ac:spMkLst>
            <pc:docMk/>
            <pc:sldMk cId="4266306418" sldId="271"/>
            <ac:spMk id="25" creationId="{9D0D7C3A-E4DE-9C44-9DCF-BAC7A716F1CF}"/>
          </ac:spMkLst>
        </pc:spChg>
        <pc:picChg chg="add mod">
          <ac:chgData name="Антон Алексеев" userId="9de5cceadf8badbd" providerId="LiveId" clId="{AD40ECFE-3526-4BF4-8167-E1A1F30CE77A}" dt="2025-03-14T02:40:20.972" v="69"/>
          <ac:picMkLst>
            <pc:docMk/>
            <pc:sldMk cId="4266306418" sldId="271"/>
            <ac:picMk id="2" creationId="{D2656000-89C9-3A01-62FC-85F5F6BB74D9}"/>
          </ac:picMkLst>
        </pc:picChg>
        <pc:picChg chg="del">
          <ac:chgData name="Антон Алексеев" userId="9de5cceadf8badbd" providerId="LiveId" clId="{AD40ECFE-3526-4BF4-8167-E1A1F30CE77A}" dt="2025-03-14T02:40:20.659" v="68" actId="478"/>
          <ac:picMkLst>
            <pc:docMk/>
            <pc:sldMk cId="4266306418" sldId="271"/>
            <ac:picMk id="22" creationId="{6204EE14-D0BE-CF2C-AD66-2710E81A4C37}"/>
          </ac:picMkLst>
        </pc:picChg>
      </pc:sldChg>
      <pc:sldChg chg="addSp delSp modSp mod">
        <pc:chgData name="Антон Алексеев" userId="9de5cceadf8badbd" providerId="LiveId" clId="{AD40ECFE-3526-4BF4-8167-E1A1F30CE77A}" dt="2025-03-14T02:42:11.921" v="92"/>
        <pc:sldMkLst>
          <pc:docMk/>
          <pc:sldMk cId="3580045133" sldId="272"/>
        </pc:sldMkLst>
        <pc:spChg chg="add mod">
          <ac:chgData name="Антон Алексеев" userId="9de5cceadf8badbd" providerId="LiveId" clId="{AD40ECFE-3526-4BF4-8167-E1A1F30CE77A}" dt="2025-03-14T02:42:11.921" v="92"/>
          <ac:spMkLst>
            <pc:docMk/>
            <pc:sldMk cId="3580045133" sldId="272"/>
            <ac:spMk id="3" creationId="{4148D792-9DA1-E6A4-30DE-3A05E89C24C1}"/>
          </ac:spMkLst>
        </pc:spChg>
        <pc:spChg chg="del">
          <ac:chgData name="Антон Алексеев" userId="9de5cceadf8badbd" providerId="LiveId" clId="{AD40ECFE-3526-4BF4-8167-E1A1F30CE77A}" dt="2025-03-14T02:42:11.513" v="91" actId="478"/>
          <ac:spMkLst>
            <pc:docMk/>
            <pc:sldMk cId="3580045133" sldId="272"/>
            <ac:spMk id="25" creationId="{B00F16E7-B2B3-6F84-199B-0FEC34FB7A61}"/>
          </ac:spMkLst>
        </pc:spChg>
        <pc:picChg chg="add mod">
          <ac:chgData name="Антон Алексеев" userId="9de5cceadf8badbd" providerId="LiveId" clId="{AD40ECFE-3526-4BF4-8167-E1A1F30CE77A}" dt="2025-03-14T02:40:27.262" v="73"/>
          <ac:picMkLst>
            <pc:docMk/>
            <pc:sldMk cId="3580045133" sldId="272"/>
            <ac:picMk id="2" creationId="{72C5075F-49C7-84C5-C93B-1CDE48D2D6E7}"/>
          </ac:picMkLst>
        </pc:picChg>
        <pc:picChg chg="del">
          <ac:chgData name="Антон Алексеев" userId="9de5cceadf8badbd" providerId="LiveId" clId="{AD40ECFE-3526-4BF4-8167-E1A1F30CE77A}" dt="2025-03-14T02:40:26.916" v="72" actId="478"/>
          <ac:picMkLst>
            <pc:docMk/>
            <pc:sldMk cId="3580045133" sldId="272"/>
            <ac:picMk id="22" creationId="{38F14ED2-49B6-1840-80C5-3AEC8EBA6E31}"/>
          </ac:picMkLst>
        </pc:picChg>
      </pc:sldChg>
      <pc:sldChg chg="addSp modSp">
        <pc:chgData name="Антон Алексеев" userId="9de5cceadf8badbd" providerId="LiveId" clId="{AD40ECFE-3526-4BF4-8167-E1A1F30CE77A}" dt="2025-03-14T02:32:18.923" v="47"/>
        <pc:sldMkLst>
          <pc:docMk/>
          <pc:sldMk cId="1159183408" sldId="274"/>
        </pc:sldMkLst>
        <pc:picChg chg="add mod">
          <ac:chgData name="Антон Алексеев" userId="9de5cceadf8badbd" providerId="LiveId" clId="{AD40ECFE-3526-4BF4-8167-E1A1F30CE77A}" dt="2025-03-14T02:32:18.923" v="47"/>
          <ac:picMkLst>
            <pc:docMk/>
            <pc:sldMk cId="1159183408" sldId="274"/>
            <ac:picMk id="5" creationId="{2142512C-AF37-BEC0-9228-610289B3A6EF}"/>
          </ac:picMkLst>
        </pc:picChg>
      </pc:sldChg>
      <pc:sldChg chg="addSp modSp">
        <pc:chgData name="Антон Алексеев" userId="9de5cceadf8badbd" providerId="LiveId" clId="{AD40ECFE-3526-4BF4-8167-E1A1F30CE77A}" dt="2025-03-14T02:40:36.101" v="74"/>
        <pc:sldMkLst>
          <pc:docMk/>
          <pc:sldMk cId="1384637883" sldId="275"/>
        </pc:sldMkLst>
        <pc:picChg chg="add mod">
          <ac:chgData name="Антон Алексеев" userId="9de5cceadf8badbd" providerId="LiveId" clId="{AD40ECFE-3526-4BF4-8167-E1A1F30CE77A}" dt="2025-03-14T02:40:36.101" v="74"/>
          <ac:picMkLst>
            <pc:docMk/>
            <pc:sldMk cId="1384637883" sldId="275"/>
            <ac:picMk id="5" creationId="{001AC6DE-EE40-7B2B-C80E-31BAB9718842}"/>
          </ac:picMkLst>
        </pc:picChg>
      </pc:sldChg>
      <pc:sldChg chg="add del">
        <pc:chgData name="Антон Алексеев" userId="9de5cceadf8badbd" providerId="LiveId" clId="{AD40ECFE-3526-4BF4-8167-E1A1F30CE77A}" dt="2025-03-14T02:31:32.406" v="37"/>
        <pc:sldMkLst>
          <pc:docMk/>
          <pc:sldMk cId="341209533" sldId="2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B7C132-61D7-450D-95EA-C6B6CE873044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DE3361-0F6D-4ABA-880E-E1F14B93D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055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13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 ВНИМАНИЕ!!! </a:t>
            </a:r>
            <a:r>
              <a:rPr lang="en-US" b="1" dirty="0"/>
              <a:t>https://disk.yandex.ru/i/4zurlSiwCbf7gg</a:t>
            </a:r>
            <a:r>
              <a:rPr lang="ru-RU" b="1" dirty="0"/>
              <a:t> – если видео не загружается, то его можно взять здесь</a:t>
            </a:r>
          </a:p>
          <a:p>
            <a:endParaRPr lang="en-US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0740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8FCCE-9D39-948B-0A66-7ADAF303DA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9CA9CA7-332C-1622-E9A1-8C88B24622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8995631C-7796-B559-084D-F22D658420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E14A2E4-1CE6-D27D-5F3C-1A4FA4F833F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4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9A872-0CE1-5357-3139-E3A2185B6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B468EE6-2B02-1851-2DFC-A2AABC6574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2E99ECB7-8B58-DAEB-942D-B794638939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D43C4E-5F8C-9C91-2F1E-CDF4371D56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6380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C7CF4A-726C-610E-E86F-C3E0145B0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F4B9C27A-A88B-7236-1D71-09570875BD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EA220EA3-7F2A-559C-61C9-59EF48859B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C3FB99C-262C-E26E-371A-FFE5B29366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45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5EE9DF-375B-2710-748E-92F5D5736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87D4A27-A57C-874B-9187-ADC33777B0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CF8DE96B-5CA3-B30C-4BC4-FCB8EAFFB1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C454A01-0D99-2014-0B59-96A7F53257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06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15D3E-6245-3424-42F9-A3E1B64E5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5B5CED70-7714-683D-E71E-FDF88A13E8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F46E2529-E8FD-0377-B1AD-5796E8FE7E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F5CBCE9-FB98-4D74-9A68-A55534DCAF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7942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E04D52-D92E-089A-77CA-010C76DB3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30D8D3A5-6F38-15E9-2D15-79E0379966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618E1C35-F922-F9F3-2854-CB14342FE8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5E7CC14-1E72-0E92-BD8C-02B5212B9B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8207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ACCAB-139B-D317-1485-0093043D2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>
            <a:extLst>
              <a:ext uri="{FF2B5EF4-FFF2-40B4-BE49-F238E27FC236}">
                <a16:creationId xmlns:a16="http://schemas.microsoft.com/office/drawing/2014/main" id="{A4F90733-E796-F2AE-9D85-9B51B4CD9D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>
            <a:extLst>
              <a:ext uri="{FF2B5EF4-FFF2-40B4-BE49-F238E27FC236}">
                <a16:creationId xmlns:a16="http://schemas.microsoft.com/office/drawing/2014/main" id="{BA1FDF12-245C-AEB8-153A-AF55F7485A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7BE6F26-B455-08EF-DC4B-1E4DB0D956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DE3361-0F6D-4ABA-880E-E1F14B93D3C6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9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C134C1-350B-5A77-C035-1F9C4BEECB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F3A583C-1691-4993-61C9-1583110A59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7C689E8-D876-F08A-1C2E-5CE71FC79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873B96-F628-F5CD-6D57-E1F76D27A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38AE1B-201D-F587-8A79-4FA31472D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42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AA882-D0C1-2BA2-AC87-314E9E221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5B7D28-8868-B4DB-3EF6-2B2213A032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709C75D-56C9-73FD-68C9-FF15A41147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D30EF3C-1A8D-ED4C-1B57-E577534F7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25DAB8A-CB95-0BC7-8F8C-5AC982303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976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679B825-1109-A657-BA04-CC03E11305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C15788-EADC-0AC0-C6A9-4A5DB7E6BF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FE227A-B760-A51D-72C2-DAF267D74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5453F2A-4309-852F-F680-52F50546F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9A8EE5-EBC2-89FA-520E-C9BA02B6B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909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D7675-6437-B7AE-EE77-54D8F44C6E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999212-99A7-3ADC-6D57-74F456AFD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8B92070-C294-577F-A5AA-193436399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90CBD6-9DB7-890C-A217-C67844147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239EF91-5D05-BD9F-B5E1-0CFCE499F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7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9E0960-6E59-46ED-6F68-D689D1C89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8ABBF5-541A-AE9A-CD1F-927D56452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629621A-4E11-C1D9-D4A7-5EAA0AE5B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982320-DEB6-8A7C-D62F-BFA3B31A8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8CB66B-137D-6299-BF43-ED9C92B22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094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3F62A0-2E9F-708C-769E-E8F221D6CA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1BA4AF5-2ACC-454D-A9A4-482F6ADA28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F2525D-070E-E83A-2E26-F0C8275399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D09BF61-80CB-48C7-DBD3-3F50C6480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7577F84-A467-7E64-AC5B-F2E0AEA8C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8B8C2DA-9FDA-47E2-8E48-73AD956D47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76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52582-11B7-989A-8F63-7C73C9F14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46DE89-CA6D-4B0A-ED66-A0A50FCAC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A76C97A-7A81-CDF4-676A-A6B6A6D5BF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F4FD616-CAFD-F785-80FC-495CECEFCE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5B5FE3E-CDEC-C180-81B7-14B2053548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A073DB1-732F-BE3E-CEF0-499D17189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AF312F2-60D3-AA35-358D-C3C8608DB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DB3104A-8C4D-F5A6-59AB-159761A37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06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6696F0-3AE6-AF13-DB08-B6A06A91E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8068E67-BC79-B863-D943-DD7855366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154E31A-1C7D-38AC-34DC-177D7628ED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4BCB044-94F3-891B-9746-4BF37739F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50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0FE23E2-4D91-B5E7-066E-F858A2CDF3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35372B0-9FFB-2FBF-B694-C2315C4AD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6ABF5F5-0E90-9B98-5197-87D8FDFBF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8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38E197-B7A7-C6B4-6BE3-A159378A17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BB043B-A4C2-FA6E-EA8B-0B70CD5A36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49A948F-52B0-5DFF-4E2A-037198BA5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E59201-5644-D96B-9BBF-ECC187874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303D419-54D9-20ED-6B1E-E5B7D3A46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C356D1-5EF5-9FA8-3ECD-5F46BE8C6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4482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8C925D-548E-71F9-C96D-15AA07236F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823DEC-94A7-13C3-DB58-C699C71641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121F0C-1B37-5567-320E-98D986FFBC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36AF50-709D-1DFB-AD5D-93287E03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5CE39C1-71FE-20FE-60EF-996B0F5C4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FD0B2BB-EA19-7CC0-07AC-25ED3411C8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52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69E9E-DBF4-930C-88ED-82D9E9C0F4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118522-99A8-D48B-E609-1921A935EB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B3408F8-DD98-274D-C4CF-7B6F5B6D99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C993741-50C8-425B-B0A2-1650F53B8641}" type="datetimeFigureOut">
              <a:rPr lang="en-US" smtClean="0"/>
              <a:t>3/25/2025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DD3806-7A42-71A3-3E47-AFF13EC9BE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2D3359-A126-DFB6-71A1-9C33528194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32E019-4EED-4582-A98E-E59E8B9E4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8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4BA3F-4345-C20D-023F-E6E3499F47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526F9A-27F5-7717-0BA7-78FB53E176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6D91FE7-8385-60F8-4075-0485A8165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273699" cy="687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26C4A93-5443-FE7E-03E7-BB050FB23C11}"/>
              </a:ext>
            </a:extLst>
          </p:cNvPr>
          <p:cNvSpPr txBox="1"/>
          <p:nvPr/>
        </p:nvSpPr>
        <p:spPr>
          <a:xfrm>
            <a:off x="1131218" y="739716"/>
            <a:ext cx="9643620" cy="286232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Aptos ExtraBold" panose="020F0502020204030204" pitchFamily="34" charset="0"/>
              </a:rPr>
              <a:t>Путь ДАО или что такое децентрализация в экономике</a:t>
            </a:r>
            <a:endParaRPr lang="en-US" sz="6000" dirty="0">
              <a:solidFill>
                <a:schemeClr val="bg1"/>
              </a:solidFill>
              <a:latin typeface="Aptos ExtraBold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669FB2-8944-AC50-8A48-AFBC3E334FC6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0BAC18A-0F92-2D9E-E614-A731B5D23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8" y="6258471"/>
            <a:ext cx="1635856" cy="51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262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6E7DC-24CB-A154-AE21-5FF69A5FD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F58137F-E80D-D982-884F-7E9876CC77EA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Квиз: что такое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DAO?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22" name="image1.png">
            <a:extLst>
              <a:ext uri="{FF2B5EF4-FFF2-40B4-BE49-F238E27FC236}">
                <a16:creationId xmlns:a16="http://schemas.microsoft.com/office/drawing/2014/main" id="{CDCAFBF6-4923-1AAE-F318-DF5649F5A74D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13442" y="6345927"/>
            <a:ext cx="1948991" cy="376228"/>
          </a:xfrm>
          <a:prstGeom prst="rect">
            <a:avLst/>
          </a:prstGeom>
          <a:ln/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65DBC5A-07F0-5735-019F-5B668A223F71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664E9B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E79805-6B67-6B87-5B6A-350F831B97D1}"/>
              </a:ext>
            </a:extLst>
          </p:cNvPr>
          <p:cNvSpPr txBox="1"/>
          <p:nvPr/>
        </p:nvSpPr>
        <p:spPr>
          <a:xfrm>
            <a:off x="313442" y="1427786"/>
            <a:ext cx="1095158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1. </a:t>
            </a:r>
            <a:r>
              <a:rPr lang="en-US" sz="1800" b="1" dirty="0">
                <a:effectLst/>
                <a:latin typeface="Exo 20 Light"/>
                <a:ea typeface="Exo 2 Light"/>
                <a:cs typeface="Exo 2 Light"/>
              </a:rPr>
              <a:t>DAO</a:t>
            </a:r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 — это организация, которая управляется...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A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Одним человеком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B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Роботами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C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Участниками через интернет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endParaRPr lang="en-US" dirty="0"/>
          </a:p>
        </p:txBody>
      </p:sp>
      <p:pic>
        <p:nvPicPr>
          <p:cNvPr id="8" name="Picture 4" descr="Bokeh background Free Vector">
            <a:extLst>
              <a:ext uri="{FF2B5EF4-FFF2-40B4-BE49-F238E27FC236}">
                <a16:creationId xmlns:a16="http://schemas.microsoft.com/office/drawing/2014/main" id="{7CB96C98-A966-2FC7-60AF-9A515507E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2">
            <a:extLst>
              <a:ext uri="{FF2B5EF4-FFF2-40B4-BE49-F238E27FC236}">
                <a16:creationId xmlns:a16="http://schemas.microsoft.com/office/drawing/2014/main" id="{8785EE46-92A6-16FF-9477-76F3F1BC12D4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6D6187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74DF05E-EC50-FACF-6098-E69480AC036A}"/>
              </a:ext>
            </a:extLst>
          </p:cNvPr>
          <p:cNvSpPr txBox="1"/>
          <p:nvPr/>
        </p:nvSpPr>
        <p:spPr>
          <a:xfrm>
            <a:off x="1965412" y="326931"/>
            <a:ext cx="82611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Кто хочет стать </a:t>
            </a:r>
            <a:r>
              <a:rPr lang="ru-RU" sz="3600" b="1" dirty="0" err="1">
                <a:solidFill>
                  <a:schemeClr val="bg1"/>
                </a:solidFill>
              </a:rPr>
              <a:t>техномиллионером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ED72C5A7-B486-39EB-3C0A-CAEA044E60BC}"/>
              </a:ext>
            </a:extLst>
          </p:cNvPr>
          <p:cNvGrpSpPr/>
          <p:nvPr/>
        </p:nvGrpSpPr>
        <p:grpSpPr>
          <a:xfrm>
            <a:off x="2369019" y="3145641"/>
            <a:ext cx="7453960" cy="932123"/>
            <a:chOff x="2369019" y="3145641"/>
            <a:chExt cx="7453960" cy="932123"/>
          </a:xfrm>
        </p:grpSpPr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id="{CA948204-0B36-B3FC-3B52-B5EE22FC2BCE}"/>
                </a:ext>
              </a:extLst>
            </p:cNvPr>
            <p:cNvGrpSpPr/>
            <p:nvPr/>
          </p:nvGrpSpPr>
          <p:grpSpPr>
            <a:xfrm>
              <a:off x="3497975" y="3145641"/>
              <a:ext cx="6325004" cy="932123"/>
              <a:chOff x="3467100" y="2860666"/>
              <a:chExt cx="5638800" cy="830997"/>
            </a:xfrm>
          </p:grpSpPr>
          <p:sp>
            <p:nvSpPr>
              <p:cNvPr id="43" name="Rechteck: abgerundete Ecken 4">
                <a:extLst>
                  <a:ext uri="{FF2B5EF4-FFF2-40B4-BE49-F238E27FC236}">
                    <a16:creationId xmlns:a16="http://schemas.microsoft.com/office/drawing/2014/main" id="{0B1156F4-204F-C30D-E1A6-CC6245DA97D2}"/>
                  </a:ext>
                </a:extLst>
              </p:cNvPr>
              <p:cNvSpPr/>
              <p:nvPr/>
            </p:nvSpPr>
            <p:spPr>
              <a:xfrm>
                <a:off x="3467100" y="2860666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#sl-pollanswer(0)">
                <a:extLst>
                  <a:ext uri="{FF2B5EF4-FFF2-40B4-BE49-F238E27FC236}">
                    <a16:creationId xmlns:a16="http://schemas.microsoft.com/office/drawing/2014/main" id="{EB0EAC08-0D6F-A2BD-4D42-005AC300516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6" y="2952998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Одним человеком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2" name="Group 54">
              <a:extLst>
                <a:ext uri="{FF2B5EF4-FFF2-40B4-BE49-F238E27FC236}">
                  <a16:creationId xmlns:a16="http://schemas.microsoft.com/office/drawing/2014/main" id="{D643A987-B231-9AC8-135A-1F195A68070A}"/>
                </a:ext>
              </a:extLst>
            </p:cNvPr>
            <p:cNvGrpSpPr/>
            <p:nvPr/>
          </p:nvGrpSpPr>
          <p:grpSpPr>
            <a:xfrm>
              <a:off x="2369019" y="3195021"/>
              <a:ext cx="833362" cy="833361"/>
              <a:chOff x="2369021" y="3195023"/>
              <a:chExt cx="833362" cy="833361"/>
            </a:xfrm>
          </p:grpSpPr>
          <p:sp>
            <p:nvSpPr>
              <p:cNvPr id="39" name="Ellipse 11">
                <a:extLst>
                  <a:ext uri="{FF2B5EF4-FFF2-40B4-BE49-F238E27FC236}">
                    <a16:creationId xmlns:a16="http://schemas.microsoft.com/office/drawing/2014/main" id="{60717C92-CBCE-D354-A053-ED8C3006D20F}"/>
                  </a:ext>
                </a:extLst>
              </p:cNvPr>
              <p:cNvSpPr/>
              <p:nvPr/>
            </p:nvSpPr>
            <p:spPr>
              <a:xfrm>
                <a:off x="2369021" y="3195023"/>
                <a:ext cx="833362" cy="833361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Textfeld 15">
                <a:extLst>
                  <a:ext uri="{FF2B5EF4-FFF2-40B4-BE49-F238E27FC236}">
                    <a16:creationId xmlns:a16="http://schemas.microsoft.com/office/drawing/2014/main" id="{D0DD95AA-1F1B-4219-BF30-99DA16355B89}"/>
                  </a:ext>
                </a:extLst>
              </p:cNvPr>
              <p:cNvSpPr txBox="1"/>
              <p:nvPr/>
            </p:nvSpPr>
            <p:spPr>
              <a:xfrm>
                <a:off x="2587334" y="3292943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AT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20A08C59-0591-81BC-9517-28CE62A2D077}"/>
              </a:ext>
            </a:extLst>
          </p:cNvPr>
          <p:cNvGrpSpPr/>
          <p:nvPr/>
        </p:nvGrpSpPr>
        <p:grpSpPr>
          <a:xfrm>
            <a:off x="2369019" y="4363992"/>
            <a:ext cx="7453960" cy="932123"/>
            <a:chOff x="2369019" y="4363992"/>
            <a:chExt cx="7453960" cy="932123"/>
          </a:xfrm>
        </p:grpSpPr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id="{4C75800C-0C02-F6FD-DBE7-27577721CB0E}"/>
                </a:ext>
              </a:extLst>
            </p:cNvPr>
            <p:cNvGrpSpPr/>
            <p:nvPr/>
          </p:nvGrpSpPr>
          <p:grpSpPr>
            <a:xfrm>
              <a:off x="3497975" y="4363992"/>
              <a:ext cx="6325004" cy="932123"/>
              <a:chOff x="3467100" y="3943811"/>
              <a:chExt cx="5638800" cy="830997"/>
            </a:xfrm>
          </p:grpSpPr>
          <p:sp>
            <p:nvSpPr>
              <p:cNvPr id="41" name="Rechteck: abgerundete Ecken 8">
                <a:extLst>
                  <a:ext uri="{FF2B5EF4-FFF2-40B4-BE49-F238E27FC236}">
                    <a16:creationId xmlns:a16="http://schemas.microsoft.com/office/drawing/2014/main" id="{94DF4587-A59A-1FB4-538C-238E20B9A162}"/>
                  </a:ext>
                </a:extLst>
              </p:cNvPr>
              <p:cNvSpPr/>
              <p:nvPr/>
            </p:nvSpPr>
            <p:spPr>
              <a:xfrm>
                <a:off x="3467100" y="3943811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2" name="#sl-pollanswer(0)">
                <a:extLst>
                  <a:ext uri="{FF2B5EF4-FFF2-40B4-BE49-F238E27FC236}">
                    <a16:creationId xmlns:a16="http://schemas.microsoft.com/office/drawing/2014/main" id="{CD5C07D3-B6AE-46C8-DD07-1B09BBBA76E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6" y="4036143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Роботами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3" name="Group 53">
              <a:extLst>
                <a:ext uri="{FF2B5EF4-FFF2-40B4-BE49-F238E27FC236}">
                  <a16:creationId xmlns:a16="http://schemas.microsoft.com/office/drawing/2014/main" id="{6357FE94-0BEE-D012-9B01-A60FD575E726}"/>
                </a:ext>
              </a:extLst>
            </p:cNvPr>
            <p:cNvGrpSpPr/>
            <p:nvPr/>
          </p:nvGrpSpPr>
          <p:grpSpPr>
            <a:xfrm>
              <a:off x="2369019" y="4413373"/>
              <a:ext cx="833362" cy="833361"/>
              <a:chOff x="2369021" y="4413375"/>
              <a:chExt cx="833362" cy="833361"/>
            </a:xfrm>
          </p:grpSpPr>
          <p:sp>
            <p:nvSpPr>
              <p:cNvPr id="37" name="Ellipse 16">
                <a:extLst>
                  <a:ext uri="{FF2B5EF4-FFF2-40B4-BE49-F238E27FC236}">
                    <a16:creationId xmlns:a16="http://schemas.microsoft.com/office/drawing/2014/main" id="{7471C71A-2065-FD5F-572B-17FCDFA7B303}"/>
                  </a:ext>
                </a:extLst>
              </p:cNvPr>
              <p:cNvSpPr/>
              <p:nvPr/>
            </p:nvSpPr>
            <p:spPr>
              <a:xfrm>
                <a:off x="2369021" y="4413375"/>
                <a:ext cx="833362" cy="833361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8" name="Textfeld 17">
                <a:extLst>
                  <a:ext uri="{FF2B5EF4-FFF2-40B4-BE49-F238E27FC236}">
                    <a16:creationId xmlns:a16="http://schemas.microsoft.com/office/drawing/2014/main" id="{EB860DCD-CE28-E9BC-7A46-37AD675300B5}"/>
                  </a:ext>
                </a:extLst>
              </p:cNvPr>
              <p:cNvSpPr txBox="1"/>
              <p:nvPr/>
            </p:nvSpPr>
            <p:spPr>
              <a:xfrm>
                <a:off x="2587334" y="4511295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Б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FA9328D6-DFC2-79C8-D019-62879A2C0469}"/>
              </a:ext>
            </a:extLst>
          </p:cNvPr>
          <p:cNvGrpSpPr/>
          <p:nvPr/>
        </p:nvGrpSpPr>
        <p:grpSpPr>
          <a:xfrm>
            <a:off x="2369019" y="5582344"/>
            <a:ext cx="7453960" cy="932123"/>
            <a:chOff x="2369019" y="5582344"/>
            <a:chExt cx="7453960" cy="932123"/>
          </a:xfrm>
        </p:grpSpPr>
        <p:grpSp>
          <p:nvGrpSpPr>
            <p:cNvPr id="34" name="Group 51">
              <a:extLst>
                <a:ext uri="{FF2B5EF4-FFF2-40B4-BE49-F238E27FC236}">
                  <a16:creationId xmlns:a16="http://schemas.microsoft.com/office/drawing/2014/main" id="{D38A7E4E-ADA1-49E2-DEB8-C870EEE65364}"/>
                </a:ext>
              </a:extLst>
            </p:cNvPr>
            <p:cNvGrpSpPr/>
            <p:nvPr/>
          </p:nvGrpSpPr>
          <p:grpSpPr>
            <a:xfrm>
              <a:off x="2369019" y="5624937"/>
              <a:ext cx="833362" cy="833361"/>
              <a:chOff x="2369021" y="5624939"/>
              <a:chExt cx="833362" cy="833361"/>
            </a:xfrm>
          </p:grpSpPr>
          <p:sp>
            <p:nvSpPr>
              <p:cNvPr id="35" name="Ellipse 18">
                <a:extLst>
                  <a:ext uri="{FF2B5EF4-FFF2-40B4-BE49-F238E27FC236}">
                    <a16:creationId xmlns:a16="http://schemas.microsoft.com/office/drawing/2014/main" id="{A48C4892-585A-42F8-EBAA-F21647A8F193}"/>
                  </a:ext>
                </a:extLst>
              </p:cNvPr>
              <p:cNvSpPr/>
              <p:nvPr/>
            </p:nvSpPr>
            <p:spPr>
              <a:xfrm>
                <a:off x="2369021" y="5624939"/>
                <a:ext cx="833362" cy="8333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Textfeld 19">
                <a:extLst>
                  <a:ext uri="{FF2B5EF4-FFF2-40B4-BE49-F238E27FC236}">
                    <a16:creationId xmlns:a16="http://schemas.microsoft.com/office/drawing/2014/main" id="{816D46F4-BE1D-34AA-AD5F-9EE8BD90CE00}"/>
                  </a:ext>
                </a:extLst>
              </p:cNvPr>
              <p:cNvSpPr txBox="1"/>
              <p:nvPr/>
            </p:nvSpPr>
            <p:spPr>
              <a:xfrm>
                <a:off x="2587334" y="5722859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В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35">
              <a:extLst>
                <a:ext uri="{FF2B5EF4-FFF2-40B4-BE49-F238E27FC236}">
                  <a16:creationId xmlns:a16="http://schemas.microsoft.com/office/drawing/2014/main" id="{47A1B260-C3A7-BE04-F20D-63D80CD04FEE}"/>
                </a:ext>
              </a:extLst>
            </p:cNvPr>
            <p:cNvGrpSpPr/>
            <p:nvPr/>
          </p:nvGrpSpPr>
          <p:grpSpPr>
            <a:xfrm>
              <a:off x="3497975" y="5582344"/>
              <a:ext cx="6325004" cy="932123"/>
              <a:chOff x="3467100" y="5033010"/>
              <a:chExt cx="5638800" cy="830997"/>
            </a:xfrm>
          </p:grpSpPr>
          <p:sp>
            <p:nvSpPr>
              <p:cNvPr id="30" name="Rechteck: abgerundete Ecken 9">
                <a:extLst>
                  <a:ext uri="{FF2B5EF4-FFF2-40B4-BE49-F238E27FC236}">
                    <a16:creationId xmlns:a16="http://schemas.microsoft.com/office/drawing/2014/main" id="{F9FC7F0D-A49D-8E69-3A85-88DB5EAB0512}"/>
                  </a:ext>
                </a:extLst>
              </p:cNvPr>
              <p:cNvSpPr/>
              <p:nvPr/>
            </p:nvSpPr>
            <p:spPr>
              <a:xfrm>
                <a:off x="3467100" y="503301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1" name="#sl-pollanswer(0)">
                <a:extLst>
                  <a:ext uri="{FF2B5EF4-FFF2-40B4-BE49-F238E27FC236}">
                    <a16:creationId xmlns:a16="http://schemas.microsoft.com/office/drawing/2014/main" id="{A8347542-FC3A-A423-AC44-0975EE4E403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6" y="5125342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925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Участниками через интернет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</p:grpSp>
      <p:grpSp>
        <p:nvGrpSpPr>
          <p:cNvPr id="20" name="Group 57">
            <a:extLst>
              <a:ext uri="{FF2B5EF4-FFF2-40B4-BE49-F238E27FC236}">
                <a16:creationId xmlns:a16="http://schemas.microsoft.com/office/drawing/2014/main" id="{992CD3A4-83FB-63EA-4936-4972E31581C8}"/>
              </a:ext>
            </a:extLst>
          </p:cNvPr>
          <p:cNvGrpSpPr/>
          <p:nvPr/>
        </p:nvGrpSpPr>
        <p:grpSpPr>
          <a:xfrm>
            <a:off x="2309367" y="1918791"/>
            <a:ext cx="7611167" cy="892552"/>
            <a:chOff x="2329718" y="1791761"/>
            <a:chExt cx="7611167" cy="89255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E0380D5-B26C-4594-224F-FFD0383F8851}"/>
                </a:ext>
              </a:extLst>
            </p:cNvPr>
            <p:cNvSpPr txBox="1"/>
            <p:nvPr/>
          </p:nvSpPr>
          <p:spPr>
            <a:xfrm>
              <a:off x="2329718" y="1791761"/>
              <a:ext cx="761116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>
                  <a:solidFill>
                    <a:schemeClr val="bg1"/>
                  </a:solidFill>
                </a:rPr>
                <a:t>DAO — это организация, которая управляется…</a:t>
              </a:r>
              <a:endParaRPr lang="en-US" sz="2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: Rounded Corners 56">
              <a:extLst>
                <a:ext uri="{FF2B5EF4-FFF2-40B4-BE49-F238E27FC236}">
                  <a16:creationId xmlns:a16="http://schemas.microsoft.com/office/drawing/2014/main" id="{D4BB999D-28EE-9FE1-13E7-B2E465528798}"/>
                </a:ext>
              </a:extLst>
            </p:cNvPr>
            <p:cNvSpPr/>
            <p:nvPr/>
          </p:nvSpPr>
          <p:spPr>
            <a:xfrm>
              <a:off x="2329719" y="1797288"/>
              <a:ext cx="7573265" cy="871003"/>
            </a:xfrm>
            <a:prstGeom prst="roundRect">
              <a:avLst>
                <a:gd name="adj" fmla="val 9770"/>
              </a:avLst>
            </a:pr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Рисунок 3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942976E-BD0C-A48B-0532-3F8A13778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10" y="841782"/>
            <a:ext cx="3701080" cy="11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51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2171B3-976B-9B86-1E38-4F8393159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4F5F6957-1FD3-9F74-5201-4571DBA145C4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Квиз: что такое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DAO?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22" name="image1.png">
            <a:extLst>
              <a:ext uri="{FF2B5EF4-FFF2-40B4-BE49-F238E27FC236}">
                <a16:creationId xmlns:a16="http://schemas.microsoft.com/office/drawing/2014/main" id="{D3712615-FEBB-717E-4751-097FBE45CEA8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13442" y="6345927"/>
            <a:ext cx="1948991" cy="376228"/>
          </a:xfrm>
          <a:prstGeom prst="rect">
            <a:avLst/>
          </a:prstGeom>
          <a:ln/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90B62E9-7606-D570-95E4-F898D320E581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664E9B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4D2CA9-ADC1-95CF-1A5B-91D3DFA3D350}"/>
              </a:ext>
            </a:extLst>
          </p:cNvPr>
          <p:cNvSpPr txBox="1"/>
          <p:nvPr/>
        </p:nvSpPr>
        <p:spPr>
          <a:xfrm>
            <a:off x="313442" y="1427786"/>
            <a:ext cx="1095158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1. </a:t>
            </a:r>
            <a:r>
              <a:rPr lang="en-US" sz="1800" b="1" dirty="0">
                <a:effectLst/>
                <a:latin typeface="Exo 20 Light"/>
                <a:ea typeface="Exo 2 Light"/>
                <a:cs typeface="Exo 2 Light"/>
              </a:rPr>
              <a:t>DAO</a:t>
            </a:r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 — это организация, которая управляется...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A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Одним человеком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B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Роботами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C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Участниками через интернет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endParaRPr lang="en-US" dirty="0"/>
          </a:p>
        </p:txBody>
      </p:sp>
      <p:pic>
        <p:nvPicPr>
          <p:cNvPr id="8" name="Picture 4" descr="Bokeh background Free Vector">
            <a:extLst>
              <a:ext uri="{FF2B5EF4-FFF2-40B4-BE49-F238E27FC236}">
                <a16:creationId xmlns:a16="http://schemas.microsoft.com/office/drawing/2014/main" id="{31580BB3-98CF-C7E1-48ED-97C8B20A7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2">
            <a:extLst>
              <a:ext uri="{FF2B5EF4-FFF2-40B4-BE49-F238E27FC236}">
                <a16:creationId xmlns:a16="http://schemas.microsoft.com/office/drawing/2014/main" id="{4EF7ADA8-2DCE-FDA4-6247-0D717E2616B5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6D6187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B84A45-2296-D238-EF18-FA2603F226FD}"/>
              </a:ext>
            </a:extLst>
          </p:cNvPr>
          <p:cNvSpPr txBox="1"/>
          <p:nvPr/>
        </p:nvSpPr>
        <p:spPr>
          <a:xfrm>
            <a:off x="1965412" y="326931"/>
            <a:ext cx="82611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Кто хочет стать </a:t>
            </a:r>
            <a:r>
              <a:rPr lang="ru-RU" sz="3600" b="1" dirty="0" err="1">
                <a:solidFill>
                  <a:schemeClr val="bg1"/>
                </a:solidFill>
              </a:rPr>
              <a:t>техномиллионером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AE617641-9E11-5769-D138-767349432ECF}"/>
              </a:ext>
            </a:extLst>
          </p:cNvPr>
          <p:cNvGrpSpPr/>
          <p:nvPr/>
        </p:nvGrpSpPr>
        <p:grpSpPr>
          <a:xfrm>
            <a:off x="2369019" y="3145641"/>
            <a:ext cx="7453960" cy="932123"/>
            <a:chOff x="2369019" y="3145641"/>
            <a:chExt cx="7453960" cy="932123"/>
          </a:xfrm>
        </p:grpSpPr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id="{DCCFFC6E-F474-D78B-46D9-3649ECFD4D31}"/>
                </a:ext>
              </a:extLst>
            </p:cNvPr>
            <p:cNvGrpSpPr/>
            <p:nvPr/>
          </p:nvGrpSpPr>
          <p:grpSpPr>
            <a:xfrm>
              <a:off x="3497975" y="3145641"/>
              <a:ext cx="6325004" cy="932123"/>
              <a:chOff x="3467100" y="2860666"/>
              <a:chExt cx="5638800" cy="830997"/>
            </a:xfrm>
          </p:grpSpPr>
          <p:sp>
            <p:nvSpPr>
              <p:cNvPr id="43" name="Rechteck: abgerundete Ecken 4">
                <a:extLst>
                  <a:ext uri="{FF2B5EF4-FFF2-40B4-BE49-F238E27FC236}">
                    <a16:creationId xmlns:a16="http://schemas.microsoft.com/office/drawing/2014/main" id="{B35724F1-0EBC-DDAB-7F73-6B09DB12875C}"/>
                  </a:ext>
                </a:extLst>
              </p:cNvPr>
              <p:cNvSpPr/>
              <p:nvPr/>
            </p:nvSpPr>
            <p:spPr>
              <a:xfrm>
                <a:off x="3467100" y="2860666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#sl-pollanswer(0)">
                <a:extLst>
                  <a:ext uri="{FF2B5EF4-FFF2-40B4-BE49-F238E27FC236}">
                    <a16:creationId xmlns:a16="http://schemas.microsoft.com/office/drawing/2014/main" id="{F8E46962-3B33-CB01-115A-B01CBABB5BA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6" y="2958585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Социальные сети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2" name="Group 54">
              <a:extLst>
                <a:ext uri="{FF2B5EF4-FFF2-40B4-BE49-F238E27FC236}">
                  <a16:creationId xmlns:a16="http://schemas.microsoft.com/office/drawing/2014/main" id="{1EC9C89F-F1F3-7036-8B88-D69A006003B8}"/>
                </a:ext>
              </a:extLst>
            </p:cNvPr>
            <p:cNvGrpSpPr/>
            <p:nvPr/>
          </p:nvGrpSpPr>
          <p:grpSpPr>
            <a:xfrm>
              <a:off x="2369019" y="3195021"/>
              <a:ext cx="833362" cy="833361"/>
              <a:chOff x="2369021" y="3195023"/>
              <a:chExt cx="833362" cy="833361"/>
            </a:xfrm>
          </p:grpSpPr>
          <p:sp>
            <p:nvSpPr>
              <p:cNvPr id="39" name="Ellipse 11">
                <a:extLst>
                  <a:ext uri="{FF2B5EF4-FFF2-40B4-BE49-F238E27FC236}">
                    <a16:creationId xmlns:a16="http://schemas.microsoft.com/office/drawing/2014/main" id="{1B2EFD64-9E10-A68E-5EE9-CEF28807193C}"/>
                  </a:ext>
                </a:extLst>
              </p:cNvPr>
              <p:cNvSpPr/>
              <p:nvPr/>
            </p:nvSpPr>
            <p:spPr>
              <a:xfrm>
                <a:off x="2369021" y="3195023"/>
                <a:ext cx="833362" cy="833361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Textfeld 15">
                <a:extLst>
                  <a:ext uri="{FF2B5EF4-FFF2-40B4-BE49-F238E27FC236}">
                    <a16:creationId xmlns:a16="http://schemas.microsoft.com/office/drawing/2014/main" id="{54BBE0A7-4FD5-9582-1021-0CF0468DEE0B}"/>
                  </a:ext>
                </a:extLst>
              </p:cNvPr>
              <p:cNvSpPr txBox="1"/>
              <p:nvPr/>
            </p:nvSpPr>
            <p:spPr>
              <a:xfrm>
                <a:off x="2587334" y="3292943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AT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E1E73D58-4D71-FE32-8C00-FCCEE7A9C426}"/>
              </a:ext>
            </a:extLst>
          </p:cNvPr>
          <p:cNvGrpSpPr/>
          <p:nvPr/>
        </p:nvGrpSpPr>
        <p:grpSpPr>
          <a:xfrm>
            <a:off x="2369019" y="4363992"/>
            <a:ext cx="7453960" cy="932123"/>
            <a:chOff x="2369019" y="4363992"/>
            <a:chExt cx="7453960" cy="932123"/>
          </a:xfrm>
        </p:grpSpPr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id="{FF255D71-1D41-9AFA-14C7-A3992752B6F3}"/>
                </a:ext>
              </a:extLst>
            </p:cNvPr>
            <p:cNvGrpSpPr/>
            <p:nvPr/>
          </p:nvGrpSpPr>
          <p:grpSpPr>
            <a:xfrm>
              <a:off x="3497975" y="4363992"/>
              <a:ext cx="6325004" cy="932123"/>
              <a:chOff x="3467100" y="3943811"/>
              <a:chExt cx="5638800" cy="830997"/>
            </a:xfrm>
          </p:grpSpPr>
          <p:sp>
            <p:nvSpPr>
              <p:cNvPr id="41" name="Rechteck: abgerundete Ecken 8">
                <a:extLst>
                  <a:ext uri="{FF2B5EF4-FFF2-40B4-BE49-F238E27FC236}">
                    <a16:creationId xmlns:a16="http://schemas.microsoft.com/office/drawing/2014/main" id="{7CC34FC1-5051-BF3E-2EA1-B5AFD66F9604}"/>
                  </a:ext>
                </a:extLst>
              </p:cNvPr>
              <p:cNvSpPr/>
              <p:nvPr/>
            </p:nvSpPr>
            <p:spPr>
              <a:xfrm>
                <a:off x="3467100" y="3943811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2" name="#sl-pollanswer(0)">
                <a:extLst>
                  <a:ext uri="{FF2B5EF4-FFF2-40B4-BE49-F238E27FC236}">
                    <a16:creationId xmlns:a16="http://schemas.microsoft.com/office/drawing/2014/main" id="{36F98B23-63B1-AE3C-0CC3-21F9C8F8DA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6" y="4052644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Блокчейн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3" name="Group 53">
              <a:extLst>
                <a:ext uri="{FF2B5EF4-FFF2-40B4-BE49-F238E27FC236}">
                  <a16:creationId xmlns:a16="http://schemas.microsoft.com/office/drawing/2014/main" id="{AAB25B74-1969-A9DD-FAE1-8FF7D0FC6E57}"/>
                </a:ext>
              </a:extLst>
            </p:cNvPr>
            <p:cNvGrpSpPr/>
            <p:nvPr/>
          </p:nvGrpSpPr>
          <p:grpSpPr>
            <a:xfrm>
              <a:off x="2369019" y="4413373"/>
              <a:ext cx="833362" cy="833361"/>
              <a:chOff x="2369021" y="4413375"/>
              <a:chExt cx="833362" cy="833361"/>
            </a:xfrm>
          </p:grpSpPr>
          <p:sp>
            <p:nvSpPr>
              <p:cNvPr id="37" name="Ellipse 16">
                <a:extLst>
                  <a:ext uri="{FF2B5EF4-FFF2-40B4-BE49-F238E27FC236}">
                    <a16:creationId xmlns:a16="http://schemas.microsoft.com/office/drawing/2014/main" id="{9036AC54-C360-9ED6-ADCB-0D6266C46C27}"/>
                  </a:ext>
                </a:extLst>
              </p:cNvPr>
              <p:cNvSpPr/>
              <p:nvPr/>
            </p:nvSpPr>
            <p:spPr>
              <a:xfrm>
                <a:off x="2369021" y="4413375"/>
                <a:ext cx="833362" cy="833361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8" name="Textfeld 17">
                <a:extLst>
                  <a:ext uri="{FF2B5EF4-FFF2-40B4-BE49-F238E27FC236}">
                    <a16:creationId xmlns:a16="http://schemas.microsoft.com/office/drawing/2014/main" id="{9EA0E42C-EBDC-CF8B-57DD-7E3A762442DE}"/>
                  </a:ext>
                </a:extLst>
              </p:cNvPr>
              <p:cNvSpPr txBox="1"/>
              <p:nvPr/>
            </p:nvSpPr>
            <p:spPr>
              <a:xfrm>
                <a:off x="2587334" y="4511295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Б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FB482DFB-7021-3B98-2466-46FBF1A9EE08}"/>
              </a:ext>
            </a:extLst>
          </p:cNvPr>
          <p:cNvGrpSpPr/>
          <p:nvPr/>
        </p:nvGrpSpPr>
        <p:grpSpPr>
          <a:xfrm>
            <a:off x="2369019" y="5582344"/>
            <a:ext cx="7453960" cy="932123"/>
            <a:chOff x="2369019" y="5582344"/>
            <a:chExt cx="7453960" cy="932123"/>
          </a:xfrm>
        </p:grpSpPr>
        <p:grpSp>
          <p:nvGrpSpPr>
            <p:cNvPr id="34" name="Group 51">
              <a:extLst>
                <a:ext uri="{FF2B5EF4-FFF2-40B4-BE49-F238E27FC236}">
                  <a16:creationId xmlns:a16="http://schemas.microsoft.com/office/drawing/2014/main" id="{0B3F9273-AE61-BC5A-41A2-23303631DDCA}"/>
                </a:ext>
              </a:extLst>
            </p:cNvPr>
            <p:cNvGrpSpPr/>
            <p:nvPr/>
          </p:nvGrpSpPr>
          <p:grpSpPr>
            <a:xfrm>
              <a:off x="2369019" y="5624937"/>
              <a:ext cx="833362" cy="833361"/>
              <a:chOff x="2369021" y="5624939"/>
              <a:chExt cx="833362" cy="833361"/>
            </a:xfrm>
          </p:grpSpPr>
          <p:sp>
            <p:nvSpPr>
              <p:cNvPr id="35" name="Ellipse 18">
                <a:extLst>
                  <a:ext uri="{FF2B5EF4-FFF2-40B4-BE49-F238E27FC236}">
                    <a16:creationId xmlns:a16="http://schemas.microsoft.com/office/drawing/2014/main" id="{9FDD74FF-F32D-570C-014F-4C3389F44940}"/>
                  </a:ext>
                </a:extLst>
              </p:cNvPr>
              <p:cNvSpPr/>
              <p:nvPr/>
            </p:nvSpPr>
            <p:spPr>
              <a:xfrm>
                <a:off x="2369021" y="5624939"/>
                <a:ext cx="833362" cy="8333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Textfeld 19">
                <a:extLst>
                  <a:ext uri="{FF2B5EF4-FFF2-40B4-BE49-F238E27FC236}">
                    <a16:creationId xmlns:a16="http://schemas.microsoft.com/office/drawing/2014/main" id="{29B8DE58-807E-D69A-7D36-0ACD1C706590}"/>
                  </a:ext>
                </a:extLst>
              </p:cNvPr>
              <p:cNvSpPr txBox="1"/>
              <p:nvPr/>
            </p:nvSpPr>
            <p:spPr>
              <a:xfrm>
                <a:off x="2587334" y="5722859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В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35">
              <a:extLst>
                <a:ext uri="{FF2B5EF4-FFF2-40B4-BE49-F238E27FC236}">
                  <a16:creationId xmlns:a16="http://schemas.microsoft.com/office/drawing/2014/main" id="{957579EC-5FF3-D397-2E53-AE408773FBAC}"/>
                </a:ext>
              </a:extLst>
            </p:cNvPr>
            <p:cNvGrpSpPr/>
            <p:nvPr/>
          </p:nvGrpSpPr>
          <p:grpSpPr>
            <a:xfrm>
              <a:off x="3497975" y="5582344"/>
              <a:ext cx="6325004" cy="932123"/>
              <a:chOff x="3467100" y="5033010"/>
              <a:chExt cx="5638800" cy="830997"/>
            </a:xfrm>
          </p:grpSpPr>
          <p:sp>
            <p:nvSpPr>
              <p:cNvPr id="30" name="Rechteck: abgerundete Ecken 9">
                <a:extLst>
                  <a:ext uri="{FF2B5EF4-FFF2-40B4-BE49-F238E27FC236}">
                    <a16:creationId xmlns:a16="http://schemas.microsoft.com/office/drawing/2014/main" id="{9666878A-365B-CA47-BD8F-9FE48F16276F}"/>
                  </a:ext>
                </a:extLst>
              </p:cNvPr>
              <p:cNvSpPr/>
              <p:nvPr/>
            </p:nvSpPr>
            <p:spPr>
              <a:xfrm>
                <a:off x="3467100" y="503301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1" name="#sl-pollanswer(0)">
                <a:extLst>
                  <a:ext uri="{FF2B5EF4-FFF2-40B4-BE49-F238E27FC236}">
                    <a16:creationId xmlns:a16="http://schemas.microsoft.com/office/drawing/2014/main" id="{2F10F2B5-B2CC-D1D5-AF83-ADF17AF444A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6" y="5125342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Виртуальная реальность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</p:grpSp>
      <p:grpSp>
        <p:nvGrpSpPr>
          <p:cNvPr id="20" name="Group 57">
            <a:extLst>
              <a:ext uri="{FF2B5EF4-FFF2-40B4-BE49-F238E27FC236}">
                <a16:creationId xmlns:a16="http://schemas.microsoft.com/office/drawing/2014/main" id="{F2E29278-0A32-7868-FFF8-A961659DE31F}"/>
              </a:ext>
            </a:extLst>
          </p:cNvPr>
          <p:cNvGrpSpPr/>
          <p:nvPr/>
        </p:nvGrpSpPr>
        <p:grpSpPr>
          <a:xfrm>
            <a:off x="2290416" y="1918791"/>
            <a:ext cx="7611167" cy="892552"/>
            <a:chOff x="2310767" y="1791761"/>
            <a:chExt cx="7611167" cy="892552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7264FEB4-F262-9DC7-AFA2-BAB8D491843D}"/>
                </a:ext>
              </a:extLst>
            </p:cNvPr>
            <p:cNvSpPr txBox="1"/>
            <p:nvPr/>
          </p:nvSpPr>
          <p:spPr>
            <a:xfrm>
              <a:off x="2310767" y="1791761"/>
              <a:ext cx="761116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>
                  <a:solidFill>
                    <a:schemeClr val="bg1"/>
                  </a:solidFill>
                </a:rPr>
                <a:t>Какая технология помогает DAO быть безопасной и прозрачной?</a:t>
              </a:r>
              <a:endParaRPr lang="en-US" sz="2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: Rounded Corners 56">
              <a:extLst>
                <a:ext uri="{FF2B5EF4-FFF2-40B4-BE49-F238E27FC236}">
                  <a16:creationId xmlns:a16="http://schemas.microsoft.com/office/drawing/2014/main" id="{4A41FC1F-467C-C196-A5AC-0C031BFC57DD}"/>
                </a:ext>
              </a:extLst>
            </p:cNvPr>
            <p:cNvSpPr/>
            <p:nvPr/>
          </p:nvSpPr>
          <p:spPr>
            <a:xfrm>
              <a:off x="2329719" y="1797288"/>
              <a:ext cx="7573265" cy="871003"/>
            </a:xfrm>
            <a:prstGeom prst="roundRect">
              <a:avLst>
                <a:gd name="adj" fmla="val 9770"/>
              </a:avLst>
            </a:pr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Рисунок 5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86A612A-B299-4046-E488-CC5DE13F85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10" y="841782"/>
            <a:ext cx="3701080" cy="11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4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BB9D86-651C-0F6E-D73E-904673249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114DEC03-599A-D4A4-84D7-3FF22933B15A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Квиз: что такое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DAO?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22" name="image1.png">
            <a:extLst>
              <a:ext uri="{FF2B5EF4-FFF2-40B4-BE49-F238E27FC236}">
                <a16:creationId xmlns:a16="http://schemas.microsoft.com/office/drawing/2014/main" id="{7F997CE6-E794-C53E-FC88-EFFDBAA09565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13442" y="6345927"/>
            <a:ext cx="1948991" cy="376228"/>
          </a:xfrm>
          <a:prstGeom prst="rect">
            <a:avLst/>
          </a:prstGeom>
          <a:ln/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992BF27-7D92-1A43-EBAB-BC9C498822D6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664E9B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0D9F163-44B4-D00D-7671-B9EE0CF6AC88}"/>
              </a:ext>
            </a:extLst>
          </p:cNvPr>
          <p:cNvSpPr txBox="1"/>
          <p:nvPr/>
        </p:nvSpPr>
        <p:spPr>
          <a:xfrm>
            <a:off x="313442" y="1427786"/>
            <a:ext cx="1095158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1. </a:t>
            </a:r>
            <a:r>
              <a:rPr lang="en-US" sz="1800" b="1" dirty="0">
                <a:effectLst/>
                <a:latin typeface="Exo 20 Light"/>
                <a:ea typeface="Exo 2 Light"/>
                <a:cs typeface="Exo 2 Light"/>
              </a:rPr>
              <a:t>DAO</a:t>
            </a:r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 — это организация, которая управляется...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A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Одним человеком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B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Роботами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C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Участниками через интернет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endParaRPr lang="en-US" dirty="0"/>
          </a:p>
        </p:txBody>
      </p:sp>
      <p:pic>
        <p:nvPicPr>
          <p:cNvPr id="8" name="Picture 4" descr="Bokeh background Free Vector">
            <a:extLst>
              <a:ext uri="{FF2B5EF4-FFF2-40B4-BE49-F238E27FC236}">
                <a16:creationId xmlns:a16="http://schemas.microsoft.com/office/drawing/2014/main" id="{E855B47A-718B-A7FD-E6A3-3B656EDCF5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2">
            <a:extLst>
              <a:ext uri="{FF2B5EF4-FFF2-40B4-BE49-F238E27FC236}">
                <a16:creationId xmlns:a16="http://schemas.microsoft.com/office/drawing/2014/main" id="{392AABF8-EB39-08BD-5125-2DB645E7E3CD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6D6187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9E1027-8D4B-C76B-6B57-7C3144EFF556}"/>
              </a:ext>
            </a:extLst>
          </p:cNvPr>
          <p:cNvSpPr txBox="1"/>
          <p:nvPr/>
        </p:nvSpPr>
        <p:spPr>
          <a:xfrm>
            <a:off x="1965412" y="326931"/>
            <a:ext cx="82611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Кто хочет стать </a:t>
            </a:r>
            <a:r>
              <a:rPr lang="ru-RU" sz="3600" b="1" dirty="0" err="1">
                <a:solidFill>
                  <a:schemeClr val="bg1"/>
                </a:solidFill>
              </a:rPr>
              <a:t>техномиллионером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2172BDE4-62EB-31F4-F4C3-FB61CC7A189A}"/>
              </a:ext>
            </a:extLst>
          </p:cNvPr>
          <p:cNvGrpSpPr/>
          <p:nvPr/>
        </p:nvGrpSpPr>
        <p:grpSpPr>
          <a:xfrm>
            <a:off x="2369018" y="3136585"/>
            <a:ext cx="7453960" cy="932123"/>
            <a:chOff x="2369019" y="3113980"/>
            <a:chExt cx="7453960" cy="932123"/>
          </a:xfrm>
        </p:grpSpPr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id="{7D2906B0-FB0D-2433-0A2E-6661B32E30A3}"/>
                </a:ext>
              </a:extLst>
            </p:cNvPr>
            <p:cNvGrpSpPr/>
            <p:nvPr/>
          </p:nvGrpSpPr>
          <p:grpSpPr>
            <a:xfrm>
              <a:off x="3497975" y="3113980"/>
              <a:ext cx="6325004" cy="932123"/>
              <a:chOff x="3467100" y="2832440"/>
              <a:chExt cx="5638800" cy="830997"/>
            </a:xfrm>
          </p:grpSpPr>
          <p:sp>
            <p:nvSpPr>
              <p:cNvPr id="43" name="Rechteck: abgerundete Ecken 4">
                <a:extLst>
                  <a:ext uri="{FF2B5EF4-FFF2-40B4-BE49-F238E27FC236}">
                    <a16:creationId xmlns:a16="http://schemas.microsoft.com/office/drawing/2014/main" id="{0A0CE2F5-04D6-8923-03E8-236DADD06F8D}"/>
                  </a:ext>
                </a:extLst>
              </p:cNvPr>
              <p:cNvSpPr/>
              <p:nvPr/>
            </p:nvSpPr>
            <p:spPr>
              <a:xfrm>
                <a:off x="3467100" y="283244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#sl-pollanswer(0)">
                <a:extLst>
                  <a:ext uri="{FF2B5EF4-FFF2-40B4-BE49-F238E27FC236}">
                    <a16:creationId xmlns:a16="http://schemas.microsoft.com/office/drawing/2014/main" id="{052ED60A-30DB-A3C4-7B41-0F72034A696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5" y="2908860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Голосуют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2" name="Group 54">
              <a:extLst>
                <a:ext uri="{FF2B5EF4-FFF2-40B4-BE49-F238E27FC236}">
                  <a16:creationId xmlns:a16="http://schemas.microsoft.com/office/drawing/2014/main" id="{7A644E36-D3D9-844B-96DF-93E31DD4CA05}"/>
                </a:ext>
              </a:extLst>
            </p:cNvPr>
            <p:cNvGrpSpPr/>
            <p:nvPr/>
          </p:nvGrpSpPr>
          <p:grpSpPr>
            <a:xfrm>
              <a:off x="2369019" y="3195021"/>
              <a:ext cx="833362" cy="833361"/>
              <a:chOff x="2369021" y="3195023"/>
              <a:chExt cx="833362" cy="833361"/>
            </a:xfrm>
          </p:grpSpPr>
          <p:sp>
            <p:nvSpPr>
              <p:cNvPr id="39" name="Ellipse 11">
                <a:extLst>
                  <a:ext uri="{FF2B5EF4-FFF2-40B4-BE49-F238E27FC236}">
                    <a16:creationId xmlns:a16="http://schemas.microsoft.com/office/drawing/2014/main" id="{108642D3-2828-CE5B-3C02-C3A80E5AD242}"/>
                  </a:ext>
                </a:extLst>
              </p:cNvPr>
              <p:cNvSpPr/>
              <p:nvPr/>
            </p:nvSpPr>
            <p:spPr>
              <a:xfrm>
                <a:off x="2369021" y="3195023"/>
                <a:ext cx="833362" cy="833361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Textfeld 15">
                <a:extLst>
                  <a:ext uri="{FF2B5EF4-FFF2-40B4-BE49-F238E27FC236}">
                    <a16:creationId xmlns:a16="http://schemas.microsoft.com/office/drawing/2014/main" id="{458824C8-152C-033A-E1F9-499064BEB525}"/>
                  </a:ext>
                </a:extLst>
              </p:cNvPr>
              <p:cNvSpPr txBox="1"/>
              <p:nvPr/>
            </p:nvSpPr>
            <p:spPr>
              <a:xfrm>
                <a:off x="2587334" y="3292943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AT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ECFFDEB6-D415-3EB4-9A65-4FFEBF5D7A75}"/>
              </a:ext>
            </a:extLst>
          </p:cNvPr>
          <p:cNvGrpSpPr/>
          <p:nvPr/>
        </p:nvGrpSpPr>
        <p:grpSpPr>
          <a:xfrm>
            <a:off x="2369019" y="4363992"/>
            <a:ext cx="7453960" cy="932123"/>
            <a:chOff x="2369019" y="4363992"/>
            <a:chExt cx="7453960" cy="932123"/>
          </a:xfrm>
        </p:grpSpPr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id="{0FD2A7C7-11A1-DCFA-7CA7-A124D2A27B88}"/>
                </a:ext>
              </a:extLst>
            </p:cNvPr>
            <p:cNvGrpSpPr/>
            <p:nvPr/>
          </p:nvGrpSpPr>
          <p:grpSpPr>
            <a:xfrm>
              <a:off x="3497975" y="4363992"/>
              <a:ext cx="6325004" cy="932123"/>
              <a:chOff x="3467100" y="3943811"/>
              <a:chExt cx="5638800" cy="830997"/>
            </a:xfrm>
          </p:grpSpPr>
          <p:sp>
            <p:nvSpPr>
              <p:cNvPr id="41" name="Rechteck: abgerundete Ecken 8">
                <a:extLst>
                  <a:ext uri="{FF2B5EF4-FFF2-40B4-BE49-F238E27FC236}">
                    <a16:creationId xmlns:a16="http://schemas.microsoft.com/office/drawing/2014/main" id="{09376E8C-D854-45D7-8777-F92280741B95}"/>
                  </a:ext>
                </a:extLst>
              </p:cNvPr>
              <p:cNvSpPr/>
              <p:nvPr/>
            </p:nvSpPr>
            <p:spPr>
              <a:xfrm>
                <a:off x="3467100" y="3943811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2" name="#sl-pollanswer(0)">
                <a:extLst>
                  <a:ext uri="{FF2B5EF4-FFF2-40B4-BE49-F238E27FC236}">
                    <a16:creationId xmlns:a16="http://schemas.microsoft.com/office/drawing/2014/main" id="{6A08A8BC-CC36-3348-89D1-40466095A3B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4" y="4018121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Кидают жребий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3" name="Group 53">
              <a:extLst>
                <a:ext uri="{FF2B5EF4-FFF2-40B4-BE49-F238E27FC236}">
                  <a16:creationId xmlns:a16="http://schemas.microsoft.com/office/drawing/2014/main" id="{9BF34657-91A7-10B8-1B5B-73157E2B95CB}"/>
                </a:ext>
              </a:extLst>
            </p:cNvPr>
            <p:cNvGrpSpPr/>
            <p:nvPr/>
          </p:nvGrpSpPr>
          <p:grpSpPr>
            <a:xfrm>
              <a:off x="2369019" y="4413373"/>
              <a:ext cx="833362" cy="833361"/>
              <a:chOff x="2369021" y="4413375"/>
              <a:chExt cx="833362" cy="833361"/>
            </a:xfrm>
          </p:grpSpPr>
          <p:sp>
            <p:nvSpPr>
              <p:cNvPr id="37" name="Ellipse 16">
                <a:extLst>
                  <a:ext uri="{FF2B5EF4-FFF2-40B4-BE49-F238E27FC236}">
                    <a16:creationId xmlns:a16="http://schemas.microsoft.com/office/drawing/2014/main" id="{A2C5124D-B16B-1D70-8C42-E668CA31960A}"/>
                  </a:ext>
                </a:extLst>
              </p:cNvPr>
              <p:cNvSpPr/>
              <p:nvPr/>
            </p:nvSpPr>
            <p:spPr>
              <a:xfrm>
                <a:off x="2369021" y="4413375"/>
                <a:ext cx="833362" cy="833361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8" name="Textfeld 17">
                <a:extLst>
                  <a:ext uri="{FF2B5EF4-FFF2-40B4-BE49-F238E27FC236}">
                    <a16:creationId xmlns:a16="http://schemas.microsoft.com/office/drawing/2014/main" id="{9190EC5F-6165-9D31-696F-14E8A5B2066E}"/>
                  </a:ext>
                </a:extLst>
              </p:cNvPr>
              <p:cNvSpPr txBox="1"/>
              <p:nvPr/>
            </p:nvSpPr>
            <p:spPr>
              <a:xfrm>
                <a:off x="2587334" y="4511295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Б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4C9EE09C-65DF-B07F-11F2-25D6BC143E37}"/>
              </a:ext>
            </a:extLst>
          </p:cNvPr>
          <p:cNvGrpSpPr/>
          <p:nvPr/>
        </p:nvGrpSpPr>
        <p:grpSpPr>
          <a:xfrm>
            <a:off x="2369019" y="5582344"/>
            <a:ext cx="7453960" cy="932123"/>
            <a:chOff x="2369019" y="5582344"/>
            <a:chExt cx="7453960" cy="932123"/>
          </a:xfrm>
        </p:grpSpPr>
        <p:grpSp>
          <p:nvGrpSpPr>
            <p:cNvPr id="34" name="Group 51">
              <a:extLst>
                <a:ext uri="{FF2B5EF4-FFF2-40B4-BE49-F238E27FC236}">
                  <a16:creationId xmlns:a16="http://schemas.microsoft.com/office/drawing/2014/main" id="{00279173-1C1E-8326-028F-5F98D8B69EF9}"/>
                </a:ext>
              </a:extLst>
            </p:cNvPr>
            <p:cNvGrpSpPr/>
            <p:nvPr/>
          </p:nvGrpSpPr>
          <p:grpSpPr>
            <a:xfrm>
              <a:off x="2369019" y="5624937"/>
              <a:ext cx="833362" cy="833361"/>
              <a:chOff x="2369021" y="5624939"/>
              <a:chExt cx="833362" cy="833361"/>
            </a:xfrm>
          </p:grpSpPr>
          <p:sp>
            <p:nvSpPr>
              <p:cNvPr id="35" name="Ellipse 18">
                <a:extLst>
                  <a:ext uri="{FF2B5EF4-FFF2-40B4-BE49-F238E27FC236}">
                    <a16:creationId xmlns:a16="http://schemas.microsoft.com/office/drawing/2014/main" id="{6477413F-513D-5CC0-528C-D47F751DE227}"/>
                  </a:ext>
                </a:extLst>
              </p:cNvPr>
              <p:cNvSpPr/>
              <p:nvPr/>
            </p:nvSpPr>
            <p:spPr>
              <a:xfrm>
                <a:off x="2369021" y="5624939"/>
                <a:ext cx="833362" cy="8333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Textfeld 19">
                <a:extLst>
                  <a:ext uri="{FF2B5EF4-FFF2-40B4-BE49-F238E27FC236}">
                    <a16:creationId xmlns:a16="http://schemas.microsoft.com/office/drawing/2014/main" id="{06F59692-E81B-67C4-671E-486B9856ABB3}"/>
                  </a:ext>
                </a:extLst>
              </p:cNvPr>
              <p:cNvSpPr txBox="1"/>
              <p:nvPr/>
            </p:nvSpPr>
            <p:spPr>
              <a:xfrm>
                <a:off x="2587334" y="5722859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В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35">
              <a:extLst>
                <a:ext uri="{FF2B5EF4-FFF2-40B4-BE49-F238E27FC236}">
                  <a16:creationId xmlns:a16="http://schemas.microsoft.com/office/drawing/2014/main" id="{88C21FAB-620F-E05B-D864-D444F15C7985}"/>
                </a:ext>
              </a:extLst>
            </p:cNvPr>
            <p:cNvGrpSpPr/>
            <p:nvPr/>
          </p:nvGrpSpPr>
          <p:grpSpPr>
            <a:xfrm>
              <a:off x="3497975" y="5582344"/>
              <a:ext cx="6325004" cy="932123"/>
              <a:chOff x="3467100" y="5033010"/>
              <a:chExt cx="5638800" cy="830997"/>
            </a:xfrm>
          </p:grpSpPr>
          <p:sp>
            <p:nvSpPr>
              <p:cNvPr id="30" name="Rechteck: abgerundete Ecken 9">
                <a:extLst>
                  <a:ext uri="{FF2B5EF4-FFF2-40B4-BE49-F238E27FC236}">
                    <a16:creationId xmlns:a16="http://schemas.microsoft.com/office/drawing/2014/main" id="{A720E8DB-72CD-88D6-A80B-4E1DC4642891}"/>
                  </a:ext>
                </a:extLst>
              </p:cNvPr>
              <p:cNvSpPr/>
              <p:nvPr/>
            </p:nvSpPr>
            <p:spPr>
              <a:xfrm>
                <a:off x="3467100" y="503301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1" name="#sl-pollanswer(0)">
                <a:extLst>
                  <a:ext uri="{FF2B5EF4-FFF2-40B4-BE49-F238E27FC236}">
                    <a16:creationId xmlns:a16="http://schemas.microsoft.com/office/drawing/2014/main" id="{6A1217D5-0526-986D-60AD-489825C16E9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3" y="5075071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Пишут письма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</p:grpSp>
      <p:grpSp>
        <p:nvGrpSpPr>
          <p:cNvPr id="20" name="Group 57">
            <a:extLst>
              <a:ext uri="{FF2B5EF4-FFF2-40B4-BE49-F238E27FC236}">
                <a16:creationId xmlns:a16="http://schemas.microsoft.com/office/drawing/2014/main" id="{531430D0-9538-E397-D10A-46C742A00EBB}"/>
              </a:ext>
            </a:extLst>
          </p:cNvPr>
          <p:cNvGrpSpPr/>
          <p:nvPr/>
        </p:nvGrpSpPr>
        <p:grpSpPr>
          <a:xfrm>
            <a:off x="2309368" y="1924318"/>
            <a:ext cx="7670818" cy="871003"/>
            <a:chOff x="2329719" y="1797288"/>
            <a:chExt cx="7670818" cy="87100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10F10B4-B7A2-91FC-9016-41A345DC925A}"/>
                </a:ext>
              </a:extLst>
            </p:cNvPr>
            <p:cNvSpPr txBox="1"/>
            <p:nvPr/>
          </p:nvSpPr>
          <p:spPr>
            <a:xfrm>
              <a:off x="2389370" y="1980440"/>
              <a:ext cx="761116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>
                  <a:solidFill>
                    <a:schemeClr val="bg1"/>
                  </a:solidFill>
                </a:rPr>
                <a:t>Как участники DAO принимают решения?</a:t>
              </a:r>
              <a:endParaRPr lang="en-US" sz="2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: Rounded Corners 56">
              <a:extLst>
                <a:ext uri="{FF2B5EF4-FFF2-40B4-BE49-F238E27FC236}">
                  <a16:creationId xmlns:a16="http://schemas.microsoft.com/office/drawing/2014/main" id="{DBCC2F03-FD66-6DAE-8E51-68BEA3727BC0}"/>
                </a:ext>
              </a:extLst>
            </p:cNvPr>
            <p:cNvSpPr/>
            <p:nvPr/>
          </p:nvSpPr>
          <p:spPr>
            <a:xfrm>
              <a:off x="2329719" y="1797288"/>
              <a:ext cx="7573265" cy="871003"/>
            </a:xfrm>
            <a:prstGeom prst="roundRect">
              <a:avLst>
                <a:gd name="adj" fmla="val 9770"/>
              </a:avLst>
            </a:pr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Рисунок 3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FA31A5E-6D5A-6991-2B65-6191BC25F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10" y="841782"/>
            <a:ext cx="3701080" cy="11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0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EA3F7-E2A5-4A26-6463-3659A5DE3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C7C1B0FC-8CD7-D427-C867-EFE5D2B36876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Квиз: что такое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DAO?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22" name="image1.png">
            <a:extLst>
              <a:ext uri="{FF2B5EF4-FFF2-40B4-BE49-F238E27FC236}">
                <a16:creationId xmlns:a16="http://schemas.microsoft.com/office/drawing/2014/main" id="{93A011BE-EE6B-65C9-F201-68ACED5994BE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13442" y="6345927"/>
            <a:ext cx="1948991" cy="376228"/>
          </a:xfrm>
          <a:prstGeom prst="rect">
            <a:avLst/>
          </a:prstGeom>
          <a:ln/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A50622A3-43D0-8C7C-C4FD-2006AADA2C0B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664E9B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00620DF-ABEC-61DD-7D06-D10302C8891A}"/>
              </a:ext>
            </a:extLst>
          </p:cNvPr>
          <p:cNvSpPr txBox="1"/>
          <p:nvPr/>
        </p:nvSpPr>
        <p:spPr>
          <a:xfrm>
            <a:off x="313442" y="1427786"/>
            <a:ext cx="1095158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1. </a:t>
            </a:r>
            <a:r>
              <a:rPr lang="en-US" sz="1800" b="1" dirty="0">
                <a:effectLst/>
                <a:latin typeface="Exo 20 Light"/>
                <a:ea typeface="Exo 2 Light"/>
                <a:cs typeface="Exo 2 Light"/>
              </a:rPr>
              <a:t>DAO</a:t>
            </a:r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 — это организация, которая управляется...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A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Одним человеком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B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Роботами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C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Участниками через интернет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endParaRPr lang="en-US" dirty="0"/>
          </a:p>
        </p:txBody>
      </p:sp>
      <p:pic>
        <p:nvPicPr>
          <p:cNvPr id="8" name="Picture 4" descr="Bokeh background Free Vector">
            <a:extLst>
              <a:ext uri="{FF2B5EF4-FFF2-40B4-BE49-F238E27FC236}">
                <a16:creationId xmlns:a16="http://schemas.microsoft.com/office/drawing/2014/main" id="{78FB80A3-07BE-CE8F-F8B0-2D572056D5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2">
            <a:extLst>
              <a:ext uri="{FF2B5EF4-FFF2-40B4-BE49-F238E27FC236}">
                <a16:creationId xmlns:a16="http://schemas.microsoft.com/office/drawing/2014/main" id="{933D4E12-55B8-E79E-B3B9-7E52D4131ACF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6D6187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D02DF8-E2BE-E4C9-13C4-E20C7A886D34}"/>
              </a:ext>
            </a:extLst>
          </p:cNvPr>
          <p:cNvSpPr txBox="1"/>
          <p:nvPr/>
        </p:nvSpPr>
        <p:spPr>
          <a:xfrm>
            <a:off x="1965412" y="326931"/>
            <a:ext cx="82611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Кто хочет стать </a:t>
            </a:r>
            <a:r>
              <a:rPr lang="ru-RU" sz="3600" b="1" dirty="0" err="1">
                <a:solidFill>
                  <a:schemeClr val="bg1"/>
                </a:solidFill>
              </a:rPr>
              <a:t>техномиллионером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258FFDE9-E094-5BBE-F389-84E20DE6ADA4}"/>
              </a:ext>
            </a:extLst>
          </p:cNvPr>
          <p:cNvGrpSpPr/>
          <p:nvPr/>
        </p:nvGrpSpPr>
        <p:grpSpPr>
          <a:xfrm>
            <a:off x="2369018" y="3136585"/>
            <a:ext cx="7453960" cy="932123"/>
            <a:chOff x="2369019" y="3113980"/>
            <a:chExt cx="7453960" cy="932123"/>
          </a:xfrm>
        </p:grpSpPr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id="{FF1C00F0-C78C-10B9-CC26-4786EAC668BE}"/>
                </a:ext>
              </a:extLst>
            </p:cNvPr>
            <p:cNvGrpSpPr/>
            <p:nvPr/>
          </p:nvGrpSpPr>
          <p:grpSpPr>
            <a:xfrm>
              <a:off x="3497975" y="3113980"/>
              <a:ext cx="6325004" cy="932123"/>
              <a:chOff x="3467100" y="2832440"/>
              <a:chExt cx="5638800" cy="830997"/>
            </a:xfrm>
          </p:grpSpPr>
          <p:sp>
            <p:nvSpPr>
              <p:cNvPr id="43" name="Rechteck: abgerundete Ecken 4">
                <a:extLst>
                  <a:ext uri="{FF2B5EF4-FFF2-40B4-BE49-F238E27FC236}">
                    <a16:creationId xmlns:a16="http://schemas.microsoft.com/office/drawing/2014/main" id="{532D0993-8AC7-F936-B404-52760345CDEE}"/>
                  </a:ext>
                </a:extLst>
              </p:cNvPr>
              <p:cNvSpPr/>
              <p:nvPr/>
            </p:nvSpPr>
            <p:spPr>
              <a:xfrm>
                <a:off x="3467100" y="283244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#sl-pollanswer(0)">
                <a:extLst>
                  <a:ext uri="{FF2B5EF4-FFF2-40B4-BE49-F238E27FC236}">
                    <a16:creationId xmlns:a16="http://schemas.microsoft.com/office/drawing/2014/main" id="{51949B5F-F26C-0E8E-99DB-09DF478878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29704" y="2908860"/>
                <a:ext cx="3113588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925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В DAO могут быть только те, кто знает друг друга 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2" name="Group 54">
              <a:extLst>
                <a:ext uri="{FF2B5EF4-FFF2-40B4-BE49-F238E27FC236}">
                  <a16:creationId xmlns:a16="http://schemas.microsoft.com/office/drawing/2014/main" id="{E4988C47-BE86-9564-825F-F9DC8D9698B7}"/>
                </a:ext>
              </a:extLst>
            </p:cNvPr>
            <p:cNvGrpSpPr/>
            <p:nvPr/>
          </p:nvGrpSpPr>
          <p:grpSpPr>
            <a:xfrm>
              <a:off x="2369019" y="3195021"/>
              <a:ext cx="833362" cy="833361"/>
              <a:chOff x="2369021" y="3195023"/>
              <a:chExt cx="833362" cy="833361"/>
            </a:xfrm>
          </p:grpSpPr>
          <p:sp>
            <p:nvSpPr>
              <p:cNvPr id="39" name="Ellipse 11">
                <a:extLst>
                  <a:ext uri="{FF2B5EF4-FFF2-40B4-BE49-F238E27FC236}">
                    <a16:creationId xmlns:a16="http://schemas.microsoft.com/office/drawing/2014/main" id="{E6136703-C953-7FB5-4281-10F63AA72598}"/>
                  </a:ext>
                </a:extLst>
              </p:cNvPr>
              <p:cNvSpPr/>
              <p:nvPr/>
            </p:nvSpPr>
            <p:spPr>
              <a:xfrm>
                <a:off x="2369021" y="3195023"/>
                <a:ext cx="833362" cy="833361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Textfeld 15">
                <a:extLst>
                  <a:ext uri="{FF2B5EF4-FFF2-40B4-BE49-F238E27FC236}">
                    <a16:creationId xmlns:a16="http://schemas.microsoft.com/office/drawing/2014/main" id="{24DEB49E-1CFA-564D-124B-682D006D1700}"/>
                  </a:ext>
                </a:extLst>
              </p:cNvPr>
              <p:cNvSpPr txBox="1"/>
              <p:nvPr/>
            </p:nvSpPr>
            <p:spPr>
              <a:xfrm>
                <a:off x="2587334" y="3292943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AT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620171A3-2DAA-9E6A-7519-2C8AB96B02FD}"/>
              </a:ext>
            </a:extLst>
          </p:cNvPr>
          <p:cNvGrpSpPr/>
          <p:nvPr/>
        </p:nvGrpSpPr>
        <p:grpSpPr>
          <a:xfrm>
            <a:off x="2369019" y="4363990"/>
            <a:ext cx="7453960" cy="932123"/>
            <a:chOff x="2369019" y="4363990"/>
            <a:chExt cx="7453960" cy="932123"/>
          </a:xfrm>
        </p:grpSpPr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id="{FD7980BF-6DFC-7AB1-FE9D-2B105A393461}"/>
                </a:ext>
              </a:extLst>
            </p:cNvPr>
            <p:cNvGrpSpPr/>
            <p:nvPr/>
          </p:nvGrpSpPr>
          <p:grpSpPr>
            <a:xfrm>
              <a:off x="3497975" y="4363990"/>
              <a:ext cx="6325004" cy="932123"/>
              <a:chOff x="3467100" y="3943809"/>
              <a:chExt cx="5638800" cy="830997"/>
            </a:xfrm>
          </p:grpSpPr>
          <p:sp>
            <p:nvSpPr>
              <p:cNvPr id="41" name="Rechteck: abgerundete Ecken 8">
                <a:extLst>
                  <a:ext uri="{FF2B5EF4-FFF2-40B4-BE49-F238E27FC236}">
                    <a16:creationId xmlns:a16="http://schemas.microsoft.com/office/drawing/2014/main" id="{9967C84A-3098-64AC-EACA-D2339BE49D96}"/>
                  </a:ext>
                </a:extLst>
              </p:cNvPr>
              <p:cNvSpPr/>
              <p:nvPr/>
            </p:nvSpPr>
            <p:spPr>
              <a:xfrm>
                <a:off x="3467100" y="3943809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2" name="#sl-pollanswer(0)">
                <a:extLst>
                  <a:ext uri="{FF2B5EF4-FFF2-40B4-BE49-F238E27FC236}">
                    <a16:creationId xmlns:a16="http://schemas.microsoft.com/office/drawing/2014/main" id="{BB527493-AD0C-9609-B33A-D31CC909BE6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4" y="4018121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925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DAO существует только в играх 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3" name="Group 53">
              <a:extLst>
                <a:ext uri="{FF2B5EF4-FFF2-40B4-BE49-F238E27FC236}">
                  <a16:creationId xmlns:a16="http://schemas.microsoft.com/office/drawing/2014/main" id="{2CA1FD34-1957-0354-EE12-21DED28A82F7}"/>
                </a:ext>
              </a:extLst>
            </p:cNvPr>
            <p:cNvGrpSpPr/>
            <p:nvPr/>
          </p:nvGrpSpPr>
          <p:grpSpPr>
            <a:xfrm>
              <a:off x="2369019" y="4413373"/>
              <a:ext cx="833362" cy="833361"/>
              <a:chOff x="2369021" y="4413375"/>
              <a:chExt cx="833362" cy="833361"/>
            </a:xfrm>
          </p:grpSpPr>
          <p:sp>
            <p:nvSpPr>
              <p:cNvPr id="37" name="Ellipse 16">
                <a:extLst>
                  <a:ext uri="{FF2B5EF4-FFF2-40B4-BE49-F238E27FC236}">
                    <a16:creationId xmlns:a16="http://schemas.microsoft.com/office/drawing/2014/main" id="{902A7979-2ED3-EF5C-A31E-117321E1D399}"/>
                  </a:ext>
                </a:extLst>
              </p:cNvPr>
              <p:cNvSpPr/>
              <p:nvPr/>
            </p:nvSpPr>
            <p:spPr>
              <a:xfrm>
                <a:off x="2369021" y="4413375"/>
                <a:ext cx="833362" cy="833361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8" name="Textfeld 17">
                <a:extLst>
                  <a:ext uri="{FF2B5EF4-FFF2-40B4-BE49-F238E27FC236}">
                    <a16:creationId xmlns:a16="http://schemas.microsoft.com/office/drawing/2014/main" id="{A2ACB7A7-F00C-2D3B-04DF-DD5B4ACBB219}"/>
                  </a:ext>
                </a:extLst>
              </p:cNvPr>
              <p:cNvSpPr txBox="1"/>
              <p:nvPr/>
            </p:nvSpPr>
            <p:spPr>
              <a:xfrm>
                <a:off x="2587334" y="4511295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Б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9A2682E6-6184-0E1E-21AA-39D8ABAE24C0}"/>
              </a:ext>
            </a:extLst>
          </p:cNvPr>
          <p:cNvGrpSpPr/>
          <p:nvPr/>
        </p:nvGrpSpPr>
        <p:grpSpPr>
          <a:xfrm>
            <a:off x="2369019" y="5582344"/>
            <a:ext cx="7453960" cy="932123"/>
            <a:chOff x="2369019" y="5582344"/>
            <a:chExt cx="7453960" cy="932123"/>
          </a:xfrm>
        </p:grpSpPr>
        <p:grpSp>
          <p:nvGrpSpPr>
            <p:cNvPr id="34" name="Group 51">
              <a:extLst>
                <a:ext uri="{FF2B5EF4-FFF2-40B4-BE49-F238E27FC236}">
                  <a16:creationId xmlns:a16="http://schemas.microsoft.com/office/drawing/2014/main" id="{17459871-3545-9C2F-880F-5D1959B1829A}"/>
                </a:ext>
              </a:extLst>
            </p:cNvPr>
            <p:cNvGrpSpPr/>
            <p:nvPr/>
          </p:nvGrpSpPr>
          <p:grpSpPr>
            <a:xfrm>
              <a:off x="2369019" y="5624937"/>
              <a:ext cx="833362" cy="833361"/>
              <a:chOff x="2369021" y="5624939"/>
              <a:chExt cx="833362" cy="833361"/>
            </a:xfrm>
          </p:grpSpPr>
          <p:sp>
            <p:nvSpPr>
              <p:cNvPr id="35" name="Ellipse 18">
                <a:extLst>
                  <a:ext uri="{FF2B5EF4-FFF2-40B4-BE49-F238E27FC236}">
                    <a16:creationId xmlns:a16="http://schemas.microsoft.com/office/drawing/2014/main" id="{89AFBF2A-43E8-AA77-A45C-02AFC0984BAC}"/>
                  </a:ext>
                </a:extLst>
              </p:cNvPr>
              <p:cNvSpPr/>
              <p:nvPr/>
            </p:nvSpPr>
            <p:spPr>
              <a:xfrm>
                <a:off x="2369021" y="5624939"/>
                <a:ext cx="833362" cy="8333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Textfeld 19">
                <a:extLst>
                  <a:ext uri="{FF2B5EF4-FFF2-40B4-BE49-F238E27FC236}">
                    <a16:creationId xmlns:a16="http://schemas.microsoft.com/office/drawing/2014/main" id="{E1E0DA9D-2A9D-2F2E-2099-FE3358041765}"/>
                  </a:ext>
                </a:extLst>
              </p:cNvPr>
              <p:cNvSpPr txBox="1"/>
              <p:nvPr/>
            </p:nvSpPr>
            <p:spPr>
              <a:xfrm>
                <a:off x="2587334" y="5722859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В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35">
              <a:extLst>
                <a:ext uri="{FF2B5EF4-FFF2-40B4-BE49-F238E27FC236}">
                  <a16:creationId xmlns:a16="http://schemas.microsoft.com/office/drawing/2014/main" id="{A48CA3B4-9B0E-F113-F6B4-BB6EF3864BD7}"/>
                </a:ext>
              </a:extLst>
            </p:cNvPr>
            <p:cNvGrpSpPr/>
            <p:nvPr/>
          </p:nvGrpSpPr>
          <p:grpSpPr>
            <a:xfrm>
              <a:off x="3497975" y="5582344"/>
              <a:ext cx="6325004" cy="932123"/>
              <a:chOff x="3467100" y="5033010"/>
              <a:chExt cx="5638800" cy="830997"/>
            </a:xfrm>
          </p:grpSpPr>
          <p:sp>
            <p:nvSpPr>
              <p:cNvPr id="30" name="Rechteck: abgerundete Ecken 9">
                <a:extLst>
                  <a:ext uri="{FF2B5EF4-FFF2-40B4-BE49-F238E27FC236}">
                    <a16:creationId xmlns:a16="http://schemas.microsoft.com/office/drawing/2014/main" id="{D6FE125D-476A-A345-4454-831E7F5DB454}"/>
                  </a:ext>
                </a:extLst>
              </p:cNvPr>
              <p:cNvSpPr/>
              <p:nvPr/>
            </p:nvSpPr>
            <p:spPr>
              <a:xfrm>
                <a:off x="3467100" y="503301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1" name="#sl-pollanswer(0)">
                <a:extLst>
                  <a:ext uri="{FF2B5EF4-FFF2-40B4-BE49-F238E27FC236}">
                    <a16:creationId xmlns:a16="http://schemas.microsoft.com/office/drawing/2014/main" id="{B7923004-EF35-6DC2-179F-30CD26464E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3" y="5125342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В </a:t>
                </a:r>
                <a:r>
                  <a:rPr kumimoji="0" lang="en-US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DAO </a:t>
                </a: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нет начальника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</p:grpSp>
      <p:grpSp>
        <p:nvGrpSpPr>
          <p:cNvPr id="20" name="Group 57">
            <a:extLst>
              <a:ext uri="{FF2B5EF4-FFF2-40B4-BE49-F238E27FC236}">
                <a16:creationId xmlns:a16="http://schemas.microsoft.com/office/drawing/2014/main" id="{658CCC69-316D-66F2-DDCA-7F2385681841}"/>
              </a:ext>
            </a:extLst>
          </p:cNvPr>
          <p:cNvGrpSpPr/>
          <p:nvPr/>
        </p:nvGrpSpPr>
        <p:grpSpPr>
          <a:xfrm>
            <a:off x="2309368" y="1924318"/>
            <a:ext cx="7670818" cy="871003"/>
            <a:chOff x="2329719" y="1797288"/>
            <a:chExt cx="7670818" cy="87100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F950757-4E51-2FCB-A518-D12274867B83}"/>
                </a:ext>
              </a:extLst>
            </p:cNvPr>
            <p:cNvSpPr txBox="1"/>
            <p:nvPr/>
          </p:nvSpPr>
          <p:spPr>
            <a:xfrm>
              <a:off x="2389370" y="1980440"/>
              <a:ext cx="761116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>
                  <a:solidFill>
                    <a:schemeClr val="bg1"/>
                  </a:solidFill>
                </a:rPr>
                <a:t>Чем DAO отличается от обычной компании?</a:t>
              </a:r>
              <a:endParaRPr lang="en-US" sz="2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: Rounded Corners 56">
              <a:extLst>
                <a:ext uri="{FF2B5EF4-FFF2-40B4-BE49-F238E27FC236}">
                  <a16:creationId xmlns:a16="http://schemas.microsoft.com/office/drawing/2014/main" id="{2B06008A-202E-8B11-9370-2877445F7A4D}"/>
                </a:ext>
              </a:extLst>
            </p:cNvPr>
            <p:cNvSpPr/>
            <p:nvPr/>
          </p:nvSpPr>
          <p:spPr>
            <a:xfrm>
              <a:off x="2329719" y="1797288"/>
              <a:ext cx="7573265" cy="871003"/>
            </a:xfrm>
            <a:prstGeom prst="roundRect">
              <a:avLst>
                <a:gd name="adj" fmla="val 9770"/>
              </a:avLst>
            </a:pr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Рисунок 1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C39C024-A871-43C5-A664-5D94059AD9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10" y="841782"/>
            <a:ext cx="3701080" cy="11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109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39FB-31AF-ACE5-E0A3-D65BEFCD8E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F4738314-79F7-FA5C-FB95-5A8D285BF5EF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Квиз: что такое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DAO?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22" name="image1.png">
            <a:extLst>
              <a:ext uri="{FF2B5EF4-FFF2-40B4-BE49-F238E27FC236}">
                <a16:creationId xmlns:a16="http://schemas.microsoft.com/office/drawing/2014/main" id="{4E72C81C-2E5A-0DC8-4C2A-061576E0C6A7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313442" y="6345927"/>
            <a:ext cx="1948991" cy="376228"/>
          </a:xfrm>
          <a:prstGeom prst="rect">
            <a:avLst/>
          </a:prstGeom>
          <a:ln/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77394DF3-2565-1D42-AD77-60790C86626D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664E9B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C243046-9ECC-7DBE-8129-FA481991AFC7}"/>
              </a:ext>
            </a:extLst>
          </p:cNvPr>
          <p:cNvSpPr txBox="1"/>
          <p:nvPr/>
        </p:nvSpPr>
        <p:spPr>
          <a:xfrm>
            <a:off x="313442" y="1427786"/>
            <a:ext cx="1095158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1. </a:t>
            </a:r>
            <a:r>
              <a:rPr lang="en-US" sz="1800" b="1" dirty="0">
                <a:effectLst/>
                <a:latin typeface="Exo 20 Light"/>
                <a:ea typeface="Exo 2 Light"/>
                <a:cs typeface="Exo 2 Light"/>
              </a:rPr>
              <a:t>DAO</a:t>
            </a:r>
            <a:r>
              <a:rPr lang="ru-RU" sz="1800" b="1" dirty="0">
                <a:effectLst/>
                <a:latin typeface="Exo 20 Light"/>
                <a:ea typeface="Exo 2 Light"/>
                <a:cs typeface="Exo 2 Light"/>
              </a:rPr>
              <a:t> — это организация, которая управляется...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A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Одним человеком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B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Роботами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dirty="0">
                <a:effectLst/>
                <a:latin typeface="Exo 20 Light"/>
                <a:ea typeface="Exo 2 Light"/>
                <a:cs typeface="Exo 2 Light"/>
              </a:rPr>
              <a:t>C</a:t>
            </a:r>
            <a:r>
              <a:rPr lang="ru-RU" sz="1800" dirty="0">
                <a:effectLst/>
                <a:latin typeface="Exo 20 Light"/>
                <a:ea typeface="Exo 2 Light"/>
                <a:cs typeface="Exo 2 Light"/>
              </a:rPr>
              <a:t>) Участниками через интернет</a:t>
            </a:r>
            <a:br>
              <a:rPr lang="ru-RU" sz="1800" dirty="0">
                <a:effectLst/>
                <a:latin typeface="Exo 20 Light"/>
                <a:ea typeface="Exo 2 Light"/>
                <a:cs typeface="Exo 2 Light"/>
              </a:rPr>
            </a:br>
            <a:endParaRPr lang="en-US" dirty="0"/>
          </a:p>
        </p:txBody>
      </p:sp>
      <p:pic>
        <p:nvPicPr>
          <p:cNvPr id="8" name="Picture 4" descr="Bokeh background Free Vector">
            <a:extLst>
              <a:ext uri="{FF2B5EF4-FFF2-40B4-BE49-F238E27FC236}">
                <a16:creationId xmlns:a16="http://schemas.microsoft.com/office/drawing/2014/main" id="{CA56258A-F0C3-515D-E405-B70FC237AB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2">
            <a:extLst>
              <a:ext uri="{FF2B5EF4-FFF2-40B4-BE49-F238E27FC236}">
                <a16:creationId xmlns:a16="http://schemas.microsoft.com/office/drawing/2014/main" id="{0B7ACE86-13D4-110A-8545-F3693278935D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6D6187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CD3A2BE-7336-B3B9-BEC2-A29EA1DD85AB}"/>
              </a:ext>
            </a:extLst>
          </p:cNvPr>
          <p:cNvSpPr txBox="1"/>
          <p:nvPr/>
        </p:nvSpPr>
        <p:spPr>
          <a:xfrm>
            <a:off x="1965412" y="326931"/>
            <a:ext cx="82611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Кто хочет стать </a:t>
            </a:r>
            <a:r>
              <a:rPr lang="ru-RU" sz="3600" b="1" dirty="0" err="1">
                <a:solidFill>
                  <a:schemeClr val="bg1"/>
                </a:solidFill>
              </a:rPr>
              <a:t>техномиллионером</a:t>
            </a:r>
            <a:endParaRPr lang="en-US" sz="3600" b="1" dirty="0">
              <a:solidFill>
                <a:schemeClr val="bg1"/>
              </a:solidFill>
            </a:endParaRPr>
          </a:p>
        </p:txBody>
      </p:sp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8101E64D-8B36-666A-8AF8-952BA999786F}"/>
              </a:ext>
            </a:extLst>
          </p:cNvPr>
          <p:cNvGrpSpPr/>
          <p:nvPr/>
        </p:nvGrpSpPr>
        <p:grpSpPr>
          <a:xfrm>
            <a:off x="2369019" y="3145641"/>
            <a:ext cx="7453960" cy="932123"/>
            <a:chOff x="2369019" y="3145641"/>
            <a:chExt cx="7453960" cy="932123"/>
          </a:xfrm>
        </p:grpSpPr>
        <p:grpSp>
          <p:nvGrpSpPr>
            <p:cNvPr id="26" name="Group 23">
              <a:extLst>
                <a:ext uri="{FF2B5EF4-FFF2-40B4-BE49-F238E27FC236}">
                  <a16:creationId xmlns:a16="http://schemas.microsoft.com/office/drawing/2014/main" id="{0B61AB75-4E5C-C270-6C6E-B8444663B93D}"/>
                </a:ext>
              </a:extLst>
            </p:cNvPr>
            <p:cNvGrpSpPr/>
            <p:nvPr/>
          </p:nvGrpSpPr>
          <p:grpSpPr>
            <a:xfrm>
              <a:off x="3497975" y="3145641"/>
              <a:ext cx="6325004" cy="932123"/>
              <a:chOff x="3467100" y="2860666"/>
              <a:chExt cx="5638800" cy="830997"/>
            </a:xfrm>
          </p:grpSpPr>
          <p:sp>
            <p:nvSpPr>
              <p:cNvPr id="43" name="Rechteck: abgerundete Ecken 4">
                <a:extLst>
                  <a:ext uri="{FF2B5EF4-FFF2-40B4-BE49-F238E27FC236}">
                    <a16:creationId xmlns:a16="http://schemas.microsoft.com/office/drawing/2014/main" id="{3439D49A-EBD2-B211-92CA-AB1F05835A59}"/>
                  </a:ext>
                </a:extLst>
              </p:cNvPr>
              <p:cNvSpPr/>
              <p:nvPr/>
            </p:nvSpPr>
            <p:spPr>
              <a:xfrm>
                <a:off x="3467100" y="2860666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4" name="#sl-pollanswer(0)">
                <a:extLst>
                  <a:ext uri="{FF2B5EF4-FFF2-40B4-BE49-F238E27FC236}">
                    <a16:creationId xmlns:a16="http://schemas.microsoft.com/office/drawing/2014/main" id="{8BCCC929-3CEB-FC45-F86C-E8B62D2F28D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5" y="2983040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Школьный класс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2" name="Group 54">
              <a:extLst>
                <a:ext uri="{FF2B5EF4-FFF2-40B4-BE49-F238E27FC236}">
                  <a16:creationId xmlns:a16="http://schemas.microsoft.com/office/drawing/2014/main" id="{8FC02A10-A50C-0206-7D64-ACA1DB0AB692}"/>
                </a:ext>
              </a:extLst>
            </p:cNvPr>
            <p:cNvGrpSpPr/>
            <p:nvPr/>
          </p:nvGrpSpPr>
          <p:grpSpPr>
            <a:xfrm>
              <a:off x="2369019" y="3195021"/>
              <a:ext cx="833362" cy="833361"/>
              <a:chOff x="2369021" y="3195023"/>
              <a:chExt cx="833362" cy="833361"/>
            </a:xfrm>
          </p:grpSpPr>
          <p:sp>
            <p:nvSpPr>
              <p:cNvPr id="39" name="Ellipse 11">
                <a:extLst>
                  <a:ext uri="{FF2B5EF4-FFF2-40B4-BE49-F238E27FC236}">
                    <a16:creationId xmlns:a16="http://schemas.microsoft.com/office/drawing/2014/main" id="{A3261B83-6CA6-EBEB-DC31-D74513686ACB}"/>
                  </a:ext>
                </a:extLst>
              </p:cNvPr>
              <p:cNvSpPr/>
              <p:nvPr/>
            </p:nvSpPr>
            <p:spPr>
              <a:xfrm>
                <a:off x="2369021" y="3195023"/>
                <a:ext cx="833362" cy="833361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0" name="Textfeld 15">
                <a:extLst>
                  <a:ext uri="{FF2B5EF4-FFF2-40B4-BE49-F238E27FC236}">
                    <a16:creationId xmlns:a16="http://schemas.microsoft.com/office/drawing/2014/main" id="{0E42FCBC-FD0B-0C04-9133-03E4D3695973}"/>
                  </a:ext>
                </a:extLst>
              </p:cNvPr>
              <p:cNvSpPr txBox="1"/>
              <p:nvPr/>
            </p:nvSpPr>
            <p:spPr>
              <a:xfrm>
                <a:off x="2587334" y="3292943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de-AT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66A4444D-71F7-4121-8EB8-3739E148ACD8}"/>
              </a:ext>
            </a:extLst>
          </p:cNvPr>
          <p:cNvGrpSpPr/>
          <p:nvPr/>
        </p:nvGrpSpPr>
        <p:grpSpPr>
          <a:xfrm>
            <a:off x="2369019" y="4363992"/>
            <a:ext cx="7453960" cy="932123"/>
            <a:chOff x="2369019" y="4363992"/>
            <a:chExt cx="7453960" cy="932123"/>
          </a:xfrm>
        </p:grpSpPr>
        <p:grpSp>
          <p:nvGrpSpPr>
            <p:cNvPr id="27" name="Group 25">
              <a:extLst>
                <a:ext uri="{FF2B5EF4-FFF2-40B4-BE49-F238E27FC236}">
                  <a16:creationId xmlns:a16="http://schemas.microsoft.com/office/drawing/2014/main" id="{8113E268-5097-74F7-6DA0-A9099F830FD4}"/>
                </a:ext>
              </a:extLst>
            </p:cNvPr>
            <p:cNvGrpSpPr/>
            <p:nvPr/>
          </p:nvGrpSpPr>
          <p:grpSpPr>
            <a:xfrm>
              <a:off x="3497975" y="4363992"/>
              <a:ext cx="6325004" cy="932123"/>
              <a:chOff x="3467100" y="3943811"/>
              <a:chExt cx="5638800" cy="830997"/>
            </a:xfrm>
          </p:grpSpPr>
          <p:sp>
            <p:nvSpPr>
              <p:cNvPr id="41" name="Rechteck: abgerundete Ecken 8">
                <a:extLst>
                  <a:ext uri="{FF2B5EF4-FFF2-40B4-BE49-F238E27FC236}">
                    <a16:creationId xmlns:a16="http://schemas.microsoft.com/office/drawing/2014/main" id="{9A82E2C7-D80B-23EF-BF36-80FD134E1925}"/>
                  </a:ext>
                </a:extLst>
              </p:cNvPr>
              <p:cNvSpPr/>
              <p:nvPr/>
            </p:nvSpPr>
            <p:spPr>
              <a:xfrm>
                <a:off x="3467100" y="3943811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42" name="#sl-pollanswer(0)">
                <a:extLst>
                  <a:ext uri="{FF2B5EF4-FFF2-40B4-BE49-F238E27FC236}">
                    <a16:creationId xmlns:a16="http://schemas.microsoft.com/office/drawing/2014/main" id="{D8F26AB3-8C47-E5E9-0BCC-F8D319D124C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79665" y="4044240"/>
                <a:ext cx="2613670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fontScale="77500" lnSpcReduction="2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Онлайн-сообщество, которое управляет игрой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  <p:grpSp>
          <p:nvGrpSpPr>
            <p:cNvPr id="33" name="Group 53">
              <a:extLst>
                <a:ext uri="{FF2B5EF4-FFF2-40B4-BE49-F238E27FC236}">
                  <a16:creationId xmlns:a16="http://schemas.microsoft.com/office/drawing/2014/main" id="{DEF898A1-9489-0141-C069-E19F507A2994}"/>
                </a:ext>
              </a:extLst>
            </p:cNvPr>
            <p:cNvGrpSpPr/>
            <p:nvPr/>
          </p:nvGrpSpPr>
          <p:grpSpPr>
            <a:xfrm>
              <a:off x="2369019" y="4413373"/>
              <a:ext cx="833362" cy="833361"/>
              <a:chOff x="2369021" y="4413375"/>
              <a:chExt cx="833362" cy="833361"/>
            </a:xfrm>
          </p:grpSpPr>
          <p:sp>
            <p:nvSpPr>
              <p:cNvPr id="37" name="Ellipse 16">
                <a:extLst>
                  <a:ext uri="{FF2B5EF4-FFF2-40B4-BE49-F238E27FC236}">
                    <a16:creationId xmlns:a16="http://schemas.microsoft.com/office/drawing/2014/main" id="{84F67CB5-5654-9138-4C41-6DBA2D41F80F}"/>
                  </a:ext>
                </a:extLst>
              </p:cNvPr>
              <p:cNvSpPr/>
              <p:nvPr/>
            </p:nvSpPr>
            <p:spPr>
              <a:xfrm>
                <a:off x="2369021" y="4413375"/>
                <a:ext cx="833362" cy="833361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8" name="Textfeld 17">
                <a:extLst>
                  <a:ext uri="{FF2B5EF4-FFF2-40B4-BE49-F238E27FC236}">
                    <a16:creationId xmlns:a16="http://schemas.microsoft.com/office/drawing/2014/main" id="{D19920C5-61F8-AE5B-482D-846CCD8EDB64}"/>
                  </a:ext>
                </a:extLst>
              </p:cNvPr>
              <p:cNvSpPr txBox="1"/>
              <p:nvPr/>
            </p:nvSpPr>
            <p:spPr>
              <a:xfrm>
                <a:off x="2587334" y="4511295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Б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2" name="Группа 51">
            <a:extLst>
              <a:ext uri="{FF2B5EF4-FFF2-40B4-BE49-F238E27FC236}">
                <a16:creationId xmlns:a16="http://schemas.microsoft.com/office/drawing/2014/main" id="{D55B42D4-F5B8-FB0D-5989-F25F041F13BD}"/>
              </a:ext>
            </a:extLst>
          </p:cNvPr>
          <p:cNvGrpSpPr/>
          <p:nvPr/>
        </p:nvGrpSpPr>
        <p:grpSpPr>
          <a:xfrm>
            <a:off x="2369019" y="5582344"/>
            <a:ext cx="7453960" cy="932123"/>
            <a:chOff x="2369019" y="5582344"/>
            <a:chExt cx="7453960" cy="932123"/>
          </a:xfrm>
        </p:grpSpPr>
        <p:grpSp>
          <p:nvGrpSpPr>
            <p:cNvPr id="34" name="Group 51">
              <a:extLst>
                <a:ext uri="{FF2B5EF4-FFF2-40B4-BE49-F238E27FC236}">
                  <a16:creationId xmlns:a16="http://schemas.microsoft.com/office/drawing/2014/main" id="{86DD8AC2-AD09-0D7E-6876-064C66BBFC82}"/>
                </a:ext>
              </a:extLst>
            </p:cNvPr>
            <p:cNvGrpSpPr/>
            <p:nvPr/>
          </p:nvGrpSpPr>
          <p:grpSpPr>
            <a:xfrm>
              <a:off x="2369019" y="5624937"/>
              <a:ext cx="833362" cy="833361"/>
              <a:chOff x="2369021" y="5624939"/>
              <a:chExt cx="833362" cy="833361"/>
            </a:xfrm>
          </p:grpSpPr>
          <p:sp>
            <p:nvSpPr>
              <p:cNvPr id="35" name="Ellipse 18">
                <a:extLst>
                  <a:ext uri="{FF2B5EF4-FFF2-40B4-BE49-F238E27FC236}">
                    <a16:creationId xmlns:a16="http://schemas.microsoft.com/office/drawing/2014/main" id="{203CB4F3-75D5-4BC9-CEF0-7A6D568B0DC7}"/>
                  </a:ext>
                </a:extLst>
              </p:cNvPr>
              <p:cNvSpPr/>
              <p:nvPr/>
            </p:nvSpPr>
            <p:spPr>
              <a:xfrm>
                <a:off x="2369021" y="5624939"/>
                <a:ext cx="833362" cy="833361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6" name="Textfeld 19">
                <a:extLst>
                  <a:ext uri="{FF2B5EF4-FFF2-40B4-BE49-F238E27FC236}">
                    <a16:creationId xmlns:a16="http://schemas.microsoft.com/office/drawing/2014/main" id="{C3EBB9A1-3A77-4718-AD17-9EA7F5B1671E}"/>
                  </a:ext>
                </a:extLst>
              </p:cNvPr>
              <p:cNvSpPr txBox="1"/>
              <p:nvPr/>
            </p:nvSpPr>
            <p:spPr>
              <a:xfrm>
                <a:off x="2587334" y="5722859"/>
                <a:ext cx="3967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3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В</a:t>
                </a:r>
                <a:endParaRPr kumimoji="0" lang="de-D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Group 35">
              <a:extLst>
                <a:ext uri="{FF2B5EF4-FFF2-40B4-BE49-F238E27FC236}">
                  <a16:creationId xmlns:a16="http://schemas.microsoft.com/office/drawing/2014/main" id="{40A0B808-32CE-CBBF-BB9E-EB47DD96FAAD}"/>
                </a:ext>
              </a:extLst>
            </p:cNvPr>
            <p:cNvGrpSpPr/>
            <p:nvPr/>
          </p:nvGrpSpPr>
          <p:grpSpPr>
            <a:xfrm>
              <a:off x="3497975" y="5582344"/>
              <a:ext cx="6325004" cy="932123"/>
              <a:chOff x="3467100" y="5033010"/>
              <a:chExt cx="5638800" cy="830997"/>
            </a:xfrm>
          </p:grpSpPr>
          <p:sp>
            <p:nvSpPr>
              <p:cNvPr id="30" name="Rechteck: abgerundete Ecken 9">
                <a:extLst>
                  <a:ext uri="{FF2B5EF4-FFF2-40B4-BE49-F238E27FC236}">
                    <a16:creationId xmlns:a16="http://schemas.microsoft.com/office/drawing/2014/main" id="{2B30189B-8866-4E60-6209-2BE2838B0663}"/>
                  </a:ext>
                </a:extLst>
              </p:cNvPr>
              <p:cNvSpPr/>
              <p:nvPr/>
            </p:nvSpPr>
            <p:spPr>
              <a:xfrm>
                <a:off x="3467100" y="5033010"/>
                <a:ext cx="5638800" cy="83099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31" name="#sl-pollanswer(0)">
                <a:extLst>
                  <a:ext uri="{FF2B5EF4-FFF2-40B4-BE49-F238E27FC236}">
                    <a16:creationId xmlns:a16="http://schemas.microsoft.com/office/drawing/2014/main" id="{21805FB1-A8A3-0FC9-4120-6DE056F9F2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8914" y="5119290"/>
                <a:ext cx="2135169" cy="646332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rmAutofit lnSpcReduction="10000"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6D6187"/>
                    </a:solidFill>
                    <a:effectLst/>
                    <a:uLnTx/>
                    <a:uFillTx/>
                    <a:latin typeface="+mn-lt"/>
                  </a:rPr>
                  <a:t>Магазин игрушек</a:t>
                </a:r>
                <a:endParaRPr kumimoji="0" lang="de-DE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6D6187"/>
                  </a:solidFill>
                  <a:effectLst/>
                  <a:uLnTx/>
                  <a:uFillTx/>
                  <a:latin typeface="+mn-lt"/>
                </a:endParaRPr>
              </a:p>
            </p:txBody>
          </p:sp>
        </p:grpSp>
      </p:grpSp>
      <p:grpSp>
        <p:nvGrpSpPr>
          <p:cNvPr id="20" name="Group 57">
            <a:extLst>
              <a:ext uri="{FF2B5EF4-FFF2-40B4-BE49-F238E27FC236}">
                <a16:creationId xmlns:a16="http://schemas.microsoft.com/office/drawing/2014/main" id="{672B0064-4ADC-9630-48A2-0CB9EF8968C0}"/>
              </a:ext>
            </a:extLst>
          </p:cNvPr>
          <p:cNvGrpSpPr/>
          <p:nvPr/>
        </p:nvGrpSpPr>
        <p:grpSpPr>
          <a:xfrm>
            <a:off x="2211812" y="1924318"/>
            <a:ext cx="7670821" cy="871003"/>
            <a:chOff x="2232163" y="1797288"/>
            <a:chExt cx="7670821" cy="871003"/>
          </a:xfrm>
        </p:grpSpPr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C02F633-D1B4-F856-4749-99FCA541FBF1}"/>
                </a:ext>
              </a:extLst>
            </p:cNvPr>
            <p:cNvSpPr txBox="1"/>
            <p:nvPr/>
          </p:nvSpPr>
          <p:spPr>
            <a:xfrm>
              <a:off x="2232163" y="1980440"/>
              <a:ext cx="7611167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600" b="1" dirty="0">
                  <a:solidFill>
                    <a:schemeClr val="bg1"/>
                  </a:solidFill>
                </a:rPr>
                <a:t>Пример </a:t>
              </a:r>
              <a:r>
                <a:rPr lang="en-US" sz="2600" b="1" dirty="0">
                  <a:solidFill>
                    <a:schemeClr val="bg1"/>
                  </a:solidFill>
                </a:rPr>
                <a:t>DAO — </a:t>
              </a:r>
              <a:r>
                <a:rPr lang="ru-RU" sz="2600" b="1" dirty="0">
                  <a:solidFill>
                    <a:schemeClr val="bg1"/>
                  </a:solidFill>
                </a:rPr>
                <a:t>это...</a:t>
              </a:r>
              <a:endParaRPr lang="en-US" sz="2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: Rounded Corners 56">
              <a:extLst>
                <a:ext uri="{FF2B5EF4-FFF2-40B4-BE49-F238E27FC236}">
                  <a16:creationId xmlns:a16="http://schemas.microsoft.com/office/drawing/2014/main" id="{DE05663D-DFB1-242D-AE00-818BB2EE1978}"/>
                </a:ext>
              </a:extLst>
            </p:cNvPr>
            <p:cNvSpPr/>
            <p:nvPr/>
          </p:nvSpPr>
          <p:spPr>
            <a:xfrm>
              <a:off x="2329719" y="1797288"/>
              <a:ext cx="7573265" cy="871003"/>
            </a:xfrm>
            <a:prstGeom prst="roundRect">
              <a:avLst>
                <a:gd name="adj" fmla="val 9770"/>
              </a:avLst>
            </a:prstGeom>
            <a:noFill/>
            <a:ln w="22225">
              <a:solidFill>
                <a:schemeClr val="bg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Рисунок 1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188BD61C-74AD-FF10-0442-52FEA2340A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4410" y="841782"/>
            <a:ext cx="3701080" cy="117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33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2BAE4B-3AA5-BF87-15A4-3DD2F336E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C88F2E3D-D0F0-8E3D-10DE-678E4F8E6C6F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Разбор существующих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4" name="Рисунок 3" descr="Изображение выглядит как круг, Графика, Шрифт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0BFE1A7-5516-6AC8-3151-F039945D53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0942" y="2150264"/>
            <a:ext cx="4041178" cy="2886075"/>
          </a:xfrm>
          <a:prstGeom prst="rect">
            <a:avLst/>
          </a:prstGeom>
        </p:spPr>
      </p:pic>
      <p:pic>
        <p:nvPicPr>
          <p:cNvPr id="9220" name="Picture 4" descr="Aragon · GitHub">
            <a:extLst>
              <a:ext uri="{FF2B5EF4-FFF2-40B4-BE49-F238E27FC236}">
                <a16:creationId xmlns:a16="http://schemas.microsoft.com/office/drawing/2014/main" id="{C6EE87D7-8F1B-9308-C495-CF4146CBA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656" y="2505072"/>
            <a:ext cx="2176461" cy="217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Изображение выглядит как рисунок, графическая вставка, искусство, Граф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1D93DC0-1FDF-3054-4F02-445D31ECBB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885" y="2505072"/>
            <a:ext cx="1889169" cy="2176461"/>
          </a:xfrm>
          <a:prstGeom prst="rect">
            <a:avLst/>
          </a:prstGeom>
        </p:spPr>
      </p:pic>
      <p:pic>
        <p:nvPicPr>
          <p:cNvPr id="9228" name="Picture 12" descr="Decentraland DAO">
            <a:extLst>
              <a:ext uri="{FF2B5EF4-FFF2-40B4-BE49-F238E27FC236}">
                <a16:creationId xmlns:a16="http://schemas.microsoft.com/office/drawing/2014/main" id="{5F8D511F-B490-9D8D-4475-2A61EBA691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1822" y="2538408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8AEE65-14F8-6535-106B-35021080B52E}"/>
              </a:ext>
            </a:extLst>
          </p:cNvPr>
          <p:cNvSpPr txBox="1"/>
          <p:nvPr/>
        </p:nvSpPr>
        <p:spPr>
          <a:xfrm>
            <a:off x="809559" y="1871957"/>
            <a:ext cx="140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D6187"/>
                </a:solidFill>
              </a:rPr>
              <a:t>Группа 1</a:t>
            </a:r>
            <a:endParaRPr lang="en-US" sz="2400" b="1" dirty="0">
              <a:solidFill>
                <a:srgbClr val="6D6187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73543D-BF30-96D5-7DEA-11F5BE7E312A}"/>
              </a:ext>
            </a:extLst>
          </p:cNvPr>
          <p:cNvSpPr txBox="1"/>
          <p:nvPr/>
        </p:nvSpPr>
        <p:spPr>
          <a:xfrm>
            <a:off x="630933" y="4900756"/>
            <a:ext cx="1757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D6187"/>
                </a:solidFill>
              </a:rPr>
              <a:t>Maker DAO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8BD24E2-505C-74F9-0829-CE6623056FDB}"/>
              </a:ext>
            </a:extLst>
          </p:cNvPr>
          <p:cNvSpPr txBox="1"/>
          <p:nvPr/>
        </p:nvSpPr>
        <p:spPr>
          <a:xfrm>
            <a:off x="3727845" y="1871957"/>
            <a:ext cx="140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D6187"/>
                </a:solidFill>
              </a:rPr>
              <a:t>Группа 2</a:t>
            </a:r>
            <a:endParaRPr lang="en-US" sz="2400" b="1" dirty="0">
              <a:solidFill>
                <a:srgbClr val="6D6187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81BA4EA-9577-CCFB-E37E-1FBC517B294E}"/>
              </a:ext>
            </a:extLst>
          </p:cNvPr>
          <p:cNvSpPr txBox="1"/>
          <p:nvPr/>
        </p:nvSpPr>
        <p:spPr>
          <a:xfrm>
            <a:off x="3549219" y="4900756"/>
            <a:ext cx="1987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D6187"/>
                </a:solidFill>
              </a:rPr>
              <a:t>Aragon DAO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4B1B9E2-000B-2CA7-0246-97C23ADF4BF7}"/>
              </a:ext>
            </a:extLst>
          </p:cNvPr>
          <p:cNvSpPr txBox="1"/>
          <p:nvPr/>
        </p:nvSpPr>
        <p:spPr>
          <a:xfrm>
            <a:off x="6872995" y="1871957"/>
            <a:ext cx="140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D6187"/>
                </a:solidFill>
              </a:rPr>
              <a:t>Группа </a:t>
            </a:r>
            <a:r>
              <a:rPr lang="en-US" sz="2400" b="1" dirty="0">
                <a:solidFill>
                  <a:srgbClr val="6D6187"/>
                </a:solidFill>
              </a:rPr>
              <a:t>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23FF842-97BE-1F38-AE78-934025F842D3}"/>
              </a:ext>
            </a:extLst>
          </p:cNvPr>
          <p:cNvSpPr txBox="1"/>
          <p:nvPr/>
        </p:nvSpPr>
        <p:spPr>
          <a:xfrm>
            <a:off x="6879478" y="4900756"/>
            <a:ext cx="1439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6D6187"/>
                </a:solidFill>
              </a:rPr>
              <a:t>UniSwap</a:t>
            </a:r>
            <a:endParaRPr lang="en-US" sz="2400" b="1" dirty="0">
              <a:solidFill>
                <a:srgbClr val="6D6187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3168F61-0564-366D-403A-395F803C7F1E}"/>
              </a:ext>
            </a:extLst>
          </p:cNvPr>
          <p:cNvSpPr txBox="1"/>
          <p:nvPr/>
        </p:nvSpPr>
        <p:spPr>
          <a:xfrm>
            <a:off x="10061715" y="1871957"/>
            <a:ext cx="140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6D6187"/>
                </a:solidFill>
              </a:rPr>
              <a:t>Группа </a:t>
            </a:r>
            <a:r>
              <a:rPr lang="en-US" sz="2400" b="1" dirty="0">
                <a:solidFill>
                  <a:srgbClr val="6D6187"/>
                </a:solidFill>
              </a:rPr>
              <a:t>4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AEDB52C-D363-044F-C3E1-DD3296AA2E0D}"/>
              </a:ext>
            </a:extLst>
          </p:cNvPr>
          <p:cNvSpPr txBox="1"/>
          <p:nvPr/>
        </p:nvSpPr>
        <p:spPr>
          <a:xfrm>
            <a:off x="9699901" y="4900756"/>
            <a:ext cx="2123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6D6187"/>
                </a:solidFill>
              </a:rPr>
              <a:t>Decentraland</a:t>
            </a:r>
            <a:endParaRPr lang="en-US" sz="2400" b="1" dirty="0">
              <a:solidFill>
                <a:srgbClr val="6D6187"/>
              </a:solidFill>
            </a:endParaRPr>
          </a:p>
        </p:txBody>
      </p:sp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2656000-89C9-3A01-62FC-85F5F6BB74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3254842-CEDD-9B39-AB65-07E0BFED34B8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3064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4CADFE-78CC-D27E-FB04-8C90123A0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8BA3FFB-17CA-6255-AF9B-F12B4BAFD949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Вопросы для обсуждения:</a:t>
            </a:r>
            <a:endParaRPr lang="en-US" sz="2800" dirty="0">
              <a:solidFill>
                <a:srgbClr val="6D6187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9CB559-8EBA-790E-9BB4-06938FC06FED}"/>
              </a:ext>
            </a:extLst>
          </p:cNvPr>
          <p:cNvSpPr txBox="1"/>
          <p:nvPr/>
        </p:nvSpPr>
        <p:spPr>
          <a:xfrm>
            <a:off x="489900" y="1672500"/>
            <a:ext cx="11630908" cy="375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defRPr/>
            </a:pPr>
            <a:endParaRPr lang="ru-RU" sz="4400" dirty="0">
              <a:solidFill>
                <a:srgbClr val="6D6187"/>
              </a:solidFill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4400" dirty="0">
                <a:solidFill>
                  <a:srgbClr val="6D6187"/>
                </a:solidFill>
                <a:ea typeface="+mj-ea"/>
                <a:cs typeface="+mj-cs"/>
              </a:rPr>
              <a:t>1) Что это за организация и для чего она создана? </a:t>
            </a:r>
          </a:p>
          <a:p>
            <a:pPr>
              <a:lnSpc>
                <a:spcPct val="90000"/>
              </a:lnSpc>
              <a:spcBef>
                <a:spcPct val="0"/>
              </a:spcBef>
              <a:defRPr/>
            </a:pPr>
            <a:endParaRPr lang="ru-RU" sz="4400" dirty="0">
              <a:solidFill>
                <a:srgbClr val="6D6187"/>
              </a:solidFill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defRPr/>
            </a:pPr>
            <a:endParaRPr lang="ru-RU" sz="4400" dirty="0">
              <a:solidFill>
                <a:srgbClr val="6D6187"/>
              </a:solidFill>
              <a:ea typeface="+mj-ea"/>
              <a:cs typeface="+mj-cs"/>
            </a:endParaRPr>
          </a:p>
          <a:p>
            <a:pPr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4400" dirty="0">
                <a:solidFill>
                  <a:srgbClr val="6D6187"/>
                </a:solidFill>
                <a:ea typeface="+mj-ea"/>
                <a:cs typeface="+mj-cs"/>
              </a:rPr>
              <a:t>2) Чем этот DAO примечателен или полезен?</a:t>
            </a:r>
            <a:endParaRPr lang="en-US" sz="4400" dirty="0">
              <a:solidFill>
                <a:srgbClr val="6D6187"/>
              </a:solidFill>
              <a:ea typeface="+mj-ea"/>
              <a:cs typeface="+mj-cs"/>
            </a:endParaRPr>
          </a:p>
        </p:txBody>
      </p:sp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8E5FD530-BF3E-F682-2B82-D7881ECFC1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31126F-801D-6019-C33F-23626E716ECC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5005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B8149-F508-CDFD-24DA-045AD69B9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D9E6080C-D18F-A259-A9B0-BF3C3976D08F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D6187"/>
                </a:solidFill>
              </a:rPr>
              <a:t>Группа 1</a:t>
            </a:r>
            <a:endParaRPr lang="en-US" sz="2800" b="1" dirty="0">
              <a:solidFill>
                <a:srgbClr val="6D6187"/>
              </a:solidFill>
            </a:endParaRPr>
          </a:p>
        </p:txBody>
      </p:sp>
      <p:pic>
        <p:nvPicPr>
          <p:cNvPr id="4" name="Рисунок 3" descr="Изображение выглядит как круг, Графика, Шрифт, снимок экран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4098E11-9BFB-098F-43E3-4C0FCC92F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8998" y="1985962"/>
            <a:ext cx="4041178" cy="28860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1812419-A942-3075-15BA-98D5FCDEF98E}"/>
              </a:ext>
            </a:extLst>
          </p:cNvPr>
          <p:cNvSpPr txBox="1"/>
          <p:nvPr/>
        </p:nvSpPr>
        <p:spPr>
          <a:xfrm>
            <a:off x="261282" y="1210730"/>
            <a:ext cx="1757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D6187"/>
                </a:solidFill>
              </a:rPr>
              <a:t>Maker DAO</a:t>
            </a:r>
          </a:p>
        </p:txBody>
      </p:sp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32FE05D-55BF-E394-4A99-4648EB954D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AB5343E-12BC-8DA9-CBAA-31263259B9A4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8695D-6F7D-1503-EF6E-97EC8586A264}"/>
              </a:ext>
            </a:extLst>
          </p:cNvPr>
          <p:cNvSpPr txBox="1"/>
          <p:nvPr/>
        </p:nvSpPr>
        <p:spPr>
          <a:xfrm>
            <a:off x="261282" y="1881062"/>
            <a:ext cx="9077271" cy="3753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/>
            <a:endParaRPr lang="ru-RU" sz="2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indent="180975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200" dirty="0">
                <a:solidFill>
                  <a:srgbClr val="6D6187"/>
                </a:solidFill>
                <a:ea typeface="+mj-ea"/>
                <a:cs typeface="+mj-cs"/>
              </a:rPr>
              <a:t>Это DAO, управляющая криптовалютной платформой Maker – системой, которая выпускает стабильную цифровую валюту DAI.</a:t>
            </a:r>
          </a:p>
          <a:p>
            <a:pPr indent="180975">
              <a:lnSpc>
                <a:spcPct val="90000"/>
              </a:lnSpc>
              <a:spcBef>
                <a:spcPct val="0"/>
              </a:spcBef>
              <a:defRPr/>
            </a:pPr>
            <a:endParaRPr lang="ru-RU" sz="2200" dirty="0">
              <a:solidFill>
                <a:srgbClr val="6D6187"/>
              </a:solidFill>
              <a:ea typeface="+mj-ea"/>
              <a:cs typeface="+mj-cs"/>
            </a:endParaRPr>
          </a:p>
          <a:p>
            <a:pPr indent="180975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200" dirty="0">
                <a:solidFill>
                  <a:srgbClr val="6D6187"/>
                </a:solidFill>
                <a:ea typeface="+mj-ea"/>
                <a:cs typeface="+mj-cs"/>
              </a:rPr>
              <a:t>Участники </a:t>
            </a:r>
            <a:r>
              <a:rPr lang="ru-RU" sz="2200" dirty="0" err="1">
                <a:solidFill>
                  <a:srgbClr val="6D6187"/>
                </a:solidFill>
                <a:ea typeface="+mj-ea"/>
                <a:cs typeface="+mj-cs"/>
              </a:rPr>
              <a:t>MakerDAO</a:t>
            </a:r>
            <a:r>
              <a:rPr lang="ru-RU" sz="2200" dirty="0">
                <a:solidFill>
                  <a:srgbClr val="6D6187"/>
                </a:solidFill>
                <a:ea typeface="+mj-ea"/>
                <a:cs typeface="+mj-cs"/>
              </a:rPr>
              <a:t> (держатели токенов MKR) совместно голосуют за изменения параметров системы (например, комиссии, новые виды обеспечения для кредита и т.д.), поддерживая стабильность курса DAI. </a:t>
            </a:r>
          </a:p>
          <a:p>
            <a:pPr indent="180975">
              <a:lnSpc>
                <a:spcPct val="90000"/>
              </a:lnSpc>
              <a:spcBef>
                <a:spcPct val="0"/>
              </a:spcBef>
              <a:defRPr/>
            </a:pPr>
            <a:endParaRPr lang="ru-RU" sz="2200" dirty="0">
              <a:solidFill>
                <a:srgbClr val="6D6187"/>
              </a:solidFill>
              <a:ea typeface="+mj-ea"/>
              <a:cs typeface="+mj-cs"/>
            </a:endParaRPr>
          </a:p>
          <a:p>
            <a:pPr indent="180975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2200" dirty="0">
                <a:solidFill>
                  <a:srgbClr val="6D6187"/>
                </a:solidFill>
                <a:ea typeface="+mj-ea"/>
                <a:cs typeface="+mj-cs"/>
              </a:rPr>
              <a:t>Это как цифровой банк, но без директора: правила поддерживаются смарт-контрактами, а решения принимаются сообществом. </a:t>
            </a:r>
          </a:p>
        </p:txBody>
      </p:sp>
    </p:spTree>
    <p:extLst>
      <p:ext uri="{BB962C8B-B14F-4D97-AF65-F5344CB8AC3E}">
        <p14:creationId xmlns:p14="http://schemas.microsoft.com/office/powerpoint/2010/main" val="887273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>
          <a:extLst>
            <a:ext uri="{FF2B5EF4-FFF2-40B4-BE49-F238E27FC236}">
              <a16:creationId xmlns:a16="http://schemas.microsoft.com/office/drawing/2014/main" id="{4D88E45E-37BD-BB5A-8572-993E51C25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D137624-D7BC-DBB1-ED3C-FAF724CF07FF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D6187"/>
                </a:solidFill>
              </a:rPr>
              <a:t>Группа 2</a:t>
            </a:r>
            <a:endParaRPr lang="en-US" sz="2800" b="1" dirty="0">
              <a:solidFill>
                <a:srgbClr val="6D6187"/>
              </a:solidFill>
            </a:endParaRPr>
          </a:p>
        </p:txBody>
      </p:sp>
      <p:pic>
        <p:nvPicPr>
          <p:cNvPr id="9220" name="Picture 4" descr="Aragon · GitHub">
            <a:extLst>
              <a:ext uri="{FF2B5EF4-FFF2-40B4-BE49-F238E27FC236}">
                <a16:creationId xmlns:a16="http://schemas.microsoft.com/office/drawing/2014/main" id="{CD943F20-A2D8-0B2E-5A78-3D253202A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1357" y="2340769"/>
            <a:ext cx="2176461" cy="2176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6FDA955-3771-247C-764E-2579829B1C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D28C02D-3209-0142-B9F0-14AFD49538B0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4CCA1C-6206-43EA-1E26-1BD59076EB63}"/>
              </a:ext>
            </a:extLst>
          </p:cNvPr>
          <p:cNvSpPr txBox="1"/>
          <p:nvPr/>
        </p:nvSpPr>
        <p:spPr>
          <a:xfrm>
            <a:off x="261281" y="1210730"/>
            <a:ext cx="196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D6187"/>
                </a:solidFill>
              </a:rPr>
              <a:t>Aragon DAO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70F63E-AD3A-A1F0-13B9-75A14B434DB8}"/>
              </a:ext>
            </a:extLst>
          </p:cNvPr>
          <p:cNvSpPr txBox="1"/>
          <p:nvPr/>
        </p:nvSpPr>
        <p:spPr>
          <a:xfrm>
            <a:off x="261281" y="1672395"/>
            <a:ext cx="748193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 algn="l"/>
            <a:endParaRPr lang="ru-RU" sz="2000" b="0" i="0" u="none" strike="noStrike" baseline="0" dirty="0">
              <a:solidFill>
                <a:srgbClr val="746E80"/>
              </a:solidFill>
              <a:latin typeface="Times New Roman" panose="02020603050405020304" pitchFamily="18" charset="0"/>
            </a:endParaRPr>
          </a:p>
          <a:p>
            <a:pPr indent="180975"/>
            <a:r>
              <a:rPr lang="ru-RU" sz="2200" dirty="0">
                <a:solidFill>
                  <a:srgbClr val="746E80"/>
                </a:solidFill>
                <a:ea typeface="+mj-ea"/>
                <a:cs typeface="+mj-cs"/>
              </a:rPr>
              <a:t>Это платформа, позволяющая создавать собственные DAO. По сути, </a:t>
            </a:r>
            <a:r>
              <a:rPr lang="ru-RU" sz="2200" dirty="0" err="1">
                <a:solidFill>
                  <a:srgbClr val="746E80"/>
                </a:solidFill>
                <a:ea typeface="+mj-ea"/>
                <a:cs typeface="+mj-cs"/>
              </a:rPr>
              <a:t>Aragon</a:t>
            </a:r>
            <a:r>
              <a:rPr lang="ru-RU" sz="2200" dirty="0">
                <a:solidFill>
                  <a:srgbClr val="746E80"/>
                </a:solidFill>
                <a:ea typeface="+mj-ea"/>
                <a:cs typeface="+mj-cs"/>
              </a:rPr>
              <a:t> сам является DAO-проектом: у него есть токен ANT, и держатели этого токена влияют на развитие платформы.</a:t>
            </a:r>
          </a:p>
          <a:p>
            <a:pPr indent="180975"/>
            <a:endParaRPr lang="ru-RU" sz="2200" dirty="0">
              <a:solidFill>
                <a:srgbClr val="746E80"/>
              </a:solidFill>
              <a:ea typeface="+mj-ea"/>
              <a:cs typeface="+mj-cs"/>
            </a:endParaRPr>
          </a:p>
          <a:p>
            <a:pPr indent="180975"/>
            <a:r>
              <a:rPr lang="ru-RU" sz="2200" dirty="0" err="1">
                <a:solidFill>
                  <a:srgbClr val="746E80"/>
                </a:solidFill>
                <a:ea typeface="+mj-ea"/>
                <a:cs typeface="+mj-cs"/>
              </a:rPr>
              <a:t>Aragon</a:t>
            </a:r>
            <a:r>
              <a:rPr lang="ru-RU" sz="2200" dirty="0">
                <a:solidFill>
                  <a:srgbClr val="746E80"/>
                </a:solidFill>
                <a:ea typeface="+mj-ea"/>
                <a:cs typeface="+mj-cs"/>
              </a:rPr>
              <a:t> предоставляет инструменты (смарт-контракты, интерфейсы) для различных сообществ и компаний, чтобы те могли организоваться как DAO (например, управлять бюджетом проекта через голосования участников). </a:t>
            </a:r>
          </a:p>
        </p:txBody>
      </p:sp>
    </p:spTree>
    <p:extLst>
      <p:ext uri="{BB962C8B-B14F-4D97-AF65-F5344CB8AC3E}">
        <p14:creationId xmlns:p14="http://schemas.microsoft.com/office/powerpoint/2010/main" val="34182722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EB1604-7EDA-116F-8D8C-447E969D5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8DF9846D-E819-5059-83C1-1202F57412F3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746E80"/>
                </a:solidFill>
              </a:rPr>
              <a:t>Группа 3</a:t>
            </a:r>
            <a:endParaRPr lang="en-US" sz="2800" b="1" dirty="0">
              <a:solidFill>
                <a:srgbClr val="746E80"/>
              </a:solidFill>
            </a:endParaRPr>
          </a:p>
        </p:txBody>
      </p:sp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34EFC09A-B61B-C5E6-9122-5C3773C863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40C6E15-CEC1-F05C-0CB7-69B3144AA86C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46E80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746E8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E637FE-A420-19A5-C233-6B0626141B17}"/>
              </a:ext>
            </a:extLst>
          </p:cNvPr>
          <p:cNvSpPr txBox="1"/>
          <p:nvPr/>
        </p:nvSpPr>
        <p:spPr>
          <a:xfrm>
            <a:off x="261281" y="1210730"/>
            <a:ext cx="19695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746E80"/>
                </a:solidFill>
              </a:rPr>
              <a:t>UniSwap</a:t>
            </a:r>
            <a:endParaRPr lang="en-US" sz="2400" b="1" dirty="0">
              <a:solidFill>
                <a:srgbClr val="746E8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96955E-A65E-737C-D897-EEC559ED8C95}"/>
              </a:ext>
            </a:extLst>
          </p:cNvPr>
          <p:cNvSpPr txBox="1"/>
          <p:nvPr/>
        </p:nvSpPr>
        <p:spPr>
          <a:xfrm>
            <a:off x="261281" y="1672395"/>
            <a:ext cx="8733562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975"/>
            <a:r>
              <a:rPr lang="ru-RU" sz="2200" dirty="0">
                <a:solidFill>
                  <a:srgbClr val="746E80"/>
                </a:solidFill>
              </a:rPr>
              <a:t>Это децентрализованная биржа криптовалют, где люди обменивают токены напрямую друг с другом. </a:t>
            </a:r>
          </a:p>
          <a:p>
            <a:pPr indent="180975"/>
            <a:endParaRPr lang="ru-RU" sz="2200" dirty="0">
              <a:solidFill>
                <a:srgbClr val="746E80"/>
              </a:solidFill>
            </a:endParaRPr>
          </a:p>
          <a:p>
            <a:pPr indent="180975"/>
            <a:r>
              <a:rPr lang="ru-RU" sz="2200" dirty="0" err="1">
                <a:solidFill>
                  <a:srgbClr val="746E80"/>
                </a:solidFill>
              </a:rPr>
              <a:t>Uniswap</a:t>
            </a:r>
            <a:r>
              <a:rPr lang="ru-RU" sz="2200" dirty="0">
                <a:solidFill>
                  <a:srgbClr val="746E80"/>
                </a:solidFill>
              </a:rPr>
              <a:t> работает на смарт-контрактах (автоматически сводит сделки), а управляется сообществом держателей токенов UNI.</a:t>
            </a:r>
          </a:p>
          <a:p>
            <a:pPr indent="180975"/>
            <a:endParaRPr lang="ru-RU" sz="2200" dirty="0">
              <a:solidFill>
                <a:srgbClr val="746E80"/>
              </a:solidFill>
            </a:endParaRPr>
          </a:p>
          <a:p>
            <a:pPr indent="180975"/>
            <a:r>
              <a:rPr lang="ru-RU" sz="2200" dirty="0">
                <a:solidFill>
                  <a:srgbClr val="746E80"/>
                </a:solidFill>
              </a:rPr>
              <a:t>Решения о развитии платформы (например, изменение комиссий, внедрение новых функций, распределение прибыли) принимаются путём голосования этих участников. То есть, вместо традиционной компании, управляющей биржей, </a:t>
            </a:r>
            <a:r>
              <a:rPr lang="ru-RU" sz="2200" dirty="0" err="1">
                <a:solidFill>
                  <a:srgbClr val="746E80"/>
                </a:solidFill>
              </a:rPr>
              <a:t>Uniswap</a:t>
            </a:r>
            <a:r>
              <a:rPr lang="ru-RU" sz="2200" dirty="0">
                <a:solidFill>
                  <a:srgbClr val="746E80"/>
                </a:solidFill>
              </a:rPr>
              <a:t> имеет DAO, открытое для всех владельцев UNI-токенов.</a:t>
            </a:r>
          </a:p>
        </p:txBody>
      </p:sp>
      <p:pic>
        <p:nvPicPr>
          <p:cNvPr id="4" name="Рисунок 3" descr="Изображение выглядит как рисунок, графическая вставка, искусство, Графика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66D6A769-4EB9-A2C1-C164-DA0BE63433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267" y="2340769"/>
            <a:ext cx="1889169" cy="21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450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0594E0-C7F3-C0CB-7680-15FCF3341C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09D81A-B6D5-BF2B-2F9A-B46B7804F1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D01DC797-4C57-E2EA-A71E-773406A036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73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667902-7234-FC3A-34BD-7E57DC133A86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ADA71CE-D46D-EB49-3F83-E6AABC62A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945" y="1204423"/>
            <a:ext cx="2780913" cy="1341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BA60F780-469C-C181-27EA-0BFF8AE39D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0899" y="1959769"/>
            <a:ext cx="268432" cy="20478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C5B6D20-7F33-7F5F-5E8C-D8FC2F689D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1302" y="1964531"/>
            <a:ext cx="308547" cy="204786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A73B508-F45A-8B25-D3AB-ED8B2B84E9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5445" y="1964531"/>
            <a:ext cx="288729" cy="204786"/>
          </a:xfrm>
          <a:prstGeom prst="rect">
            <a:avLst/>
          </a:prstGeom>
        </p:spPr>
      </p:pic>
      <p:pic>
        <p:nvPicPr>
          <p:cNvPr id="5" name="Рисунок 4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5E3DAD5-A2D5-7276-3BA3-900953D60A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8" y="6258471"/>
            <a:ext cx="1635856" cy="51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897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8850F-E715-6762-66DF-31AE28D3E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50D6339E-A1EE-8D62-3A6B-5DBA1BEFDD23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D6187"/>
                </a:solidFill>
              </a:rPr>
              <a:t>Группа </a:t>
            </a:r>
            <a:r>
              <a:rPr lang="en-US" sz="2800" b="1" dirty="0">
                <a:solidFill>
                  <a:srgbClr val="6D6187"/>
                </a:solidFill>
              </a:rPr>
              <a:t>4</a:t>
            </a:r>
          </a:p>
        </p:txBody>
      </p:sp>
      <p:pic>
        <p:nvPicPr>
          <p:cNvPr id="9228" name="Picture 12" descr="Decentraland DAO">
            <a:extLst>
              <a:ext uri="{FF2B5EF4-FFF2-40B4-BE49-F238E27FC236}">
                <a16:creationId xmlns:a16="http://schemas.microsoft.com/office/drawing/2014/main" id="{57FE584F-5343-AAE4-15BF-F5DE5367F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0573" y="235743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E4D2D1B-502C-4CBA-8F47-C906C0F9AB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9A77AFD-6833-BF8C-D166-10754EF19517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BA92D09-CD17-AFA4-A3B6-8E4D70671B9E}"/>
              </a:ext>
            </a:extLst>
          </p:cNvPr>
          <p:cNvSpPr txBox="1"/>
          <p:nvPr/>
        </p:nvSpPr>
        <p:spPr>
          <a:xfrm>
            <a:off x="261281" y="1210730"/>
            <a:ext cx="24819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>
                <a:solidFill>
                  <a:srgbClr val="6D6187"/>
                </a:solidFill>
              </a:rPr>
              <a:t>Decentraland</a:t>
            </a:r>
            <a:endParaRPr lang="en-US" sz="2400" b="1" dirty="0">
              <a:solidFill>
                <a:srgbClr val="6D6187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AEAB3B-D551-4288-715F-E5155A1E36BE}"/>
              </a:ext>
            </a:extLst>
          </p:cNvPr>
          <p:cNvSpPr txBox="1"/>
          <p:nvPr/>
        </p:nvSpPr>
        <p:spPr>
          <a:xfrm>
            <a:off x="261280" y="1672395"/>
            <a:ext cx="9103213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57188"/>
            <a:r>
              <a:rPr lang="ru-RU" sz="2200" dirty="0">
                <a:solidFill>
                  <a:srgbClr val="746E80"/>
                </a:solidFill>
              </a:rPr>
              <a:t>Это децентрализованная организация, управляющая виртуальной метавселенной </a:t>
            </a:r>
            <a:r>
              <a:rPr lang="ru-RU" sz="2200" dirty="0" err="1">
                <a:solidFill>
                  <a:srgbClr val="746E80"/>
                </a:solidFill>
              </a:rPr>
              <a:t>Decentraland</a:t>
            </a:r>
            <a:r>
              <a:rPr lang="ru-RU" sz="2200" dirty="0">
                <a:solidFill>
                  <a:srgbClr val="746E80"/>
                </a:solidFill>
              </a:rPr>
              <a:t>, где пользователи создают, владеют и монетизируют контент (например, 3D-объекты, игры, мероприятия). </a:t>
            </a:r>
          </a:p>
          <a:p>
            <a:pPr indent="357188"/>
            <a:endParaRPr lang="ru-RU" sz="2200" dirty="0">
              <a:solidFill>
                <a:srgbClr val="746E80"/>
              </a:solidFill>
            </a:endParaRPr>
          </a:p>
          <a:p>
            <a:pPr indent="357188"/>
            <a:r>
              <a:rPr lang="ru-RU" sz="2200" dirty="0">
                <a:solidFill>
                  <a:srgbClr val="746E80"/>
                </a:solidFill>
              </a:rPr>
              <a:t>Участники DAO — держатели токенов MANA (внутренней валюты платформы) и владельцы LAND (</a:t>
            </a:r>
            <a:r>
              <a:rPr lang="ru-RU" sz="2200" dirty="0" err="1">
                <a:solidFill>
                  <a:srgbClr val="746E80"/>
                </a:solidFill>
              </a:rPr>
              <a:t>токенизированных</a:t>
            </a:r>
            <a:r>
              <a:rPr lang="ru-RU" sz="2200" dirty="0">
                <a:solidFill>
                  <a:srgbClr val="746E80"/>
                </a:solidFill>
              </a:rPr>
              <a:t> участков виртуальной земли) — голосуют за ключевые аспекты развития платформы. </a:t>
            </a:r>
          </a:p>
          <a:p>
            <a:pPr indent="357188"/>
            <a:r>
              <a:rPr lang="ru-RU" sz="2200" dirty="0">
                <a:solidFill>
                  <a:srgbClr val="746E80"/>
                </a:solidFill>
              </a:rPr>
              <a:t>Это включает обновления функционала (например, интеграцию новых инструментов для создания контента), изменения экономических правил (налоги на транзакции), распределение средств из казны сообщества (гранты для разработчиков) и организацию масштабных событий в метавселенной</a:t>
            </a:r>
          </a:p>
        </p:txBody>
      </p:sp>
    </p:spTree>
    <p:extLst>
      <p:ext uri="{BB962C8B-B14F-4D97-AF65-F5344CB8AC3E}">
        <p14:creationId xmlns:p14="http://schemas.microsoft.com/office/powerpoint/2010/main" val="434732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88E450-E2D1-2B6F-B7E8-D2F75A8CF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227031CD-620D-B41E-3706-8B1C3389E097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План создания </a:t>
            </a:r>
            <a:r>
              <a:rPr lang="en-US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DAO</a:t>
            </a:r>
            <a:endParaRPr lang="en-US" sz="2800" dirty="0">
              <a:solidFill>
                <a:srgbClr val="6D6187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A879AF-31C3-5B64-B108-D7EED49054AC}"/>
              </a:ext>
            </a:extLst>
          </p:cNvPr>
          <p:cNvSpPr txBox="1"/>
          <p:nvPr/>
        </p:nvSpPr>
        <p:spPr>
          <a:xfrm>
            <a:off x="657224" y="920621"/>
            <a:ext cx="1087755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en-US" sz="1600" dirty="0">
              <a:effectLst/>
            </a:endParaRP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b="1" dirty="0">
                <a:solidFill>
                  <a:srgbClr val="6D6187"/>
                </a:solidFill>
                <a:ea typeface="+mj-ea"/>
                <a:cs typeface="+mj-cs"/>
              </a:rPr>
              <a:t>Цель и миссия DAO</a:t>
            </a:r>
            <a:r>
              <a:rPr lang="ru-RU" sz="1600" dirty="0">
                <a:solidFill>
                  <a:srgbClr val="6D6187"/>
                </a:solidFill>
                <a:ea typeface="+mj-ea"/>
                <a:cs typeface="+mj-cs"/>
              </a:rPr>
              <a:t>: для чего она создана? (Например, управлять школьным благотворительным фондом, коллективно разрабатывать игру, объединять любителей спорта для организации турниров и т.д.)</a:t>
            </a:r>
            <a:endParaRPr lang="en-US" sz="1600" dirty="0">
              <a:solidFill>
                <a:srgbClr val="6D6187"/>
              </a:solidFill>
              <a:ea typeface="+mj-ea"/>
              <a:cs typeface="+mj-cs"/>
            </a:endParaRP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b="1" dirty="0">
                <a:solidFill>
                  <a:srgbClr val="6D6187"/>
                </a:solidFill>
                <a:ea typeface="+mj-ea"/>
                <a:cs typeface="+mj-cs"/>
              </a:rPr>
              <a:t>Участники и их роли</a:t>
            </a:r>
            <a:r>
              <a:rPr lang="ru-RU" sz="1600" dirty="0">
                <a:solidFill>
                  <a:srgbClr val="6D6187"/>
                </a:solidFill>
                <a:ea typeface="+mj-ea"/>
                <a:cs typeface="+mj-cs"/>
              </a:rPr>
              <a:t>: кто может вступить в вашу DAO? Нужно ли для участия что-то (например, купить токен, зарегистрироваться)? Все ли равны или есть разные роли?</a:t>
            </a:r>
            <a:endParaRPr lang="en-US" sz="1600" dirty="0">
              <a:solidFill>
                <a:srgbClr val="6D6187"/>
              </a:solidFill>
              <a:ea typeface="+mj-ea"/>
              <a:cs typeface="+mj-cs"/>
            </a:endParaRP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b="1" dirty="0">
                <a:solidFill>
                  <a:srgbClr val="6D6187"/>
                </a:solidFill>
                <a:ea typeface="+mj-ea"/>
                <a:cs typeface="+mj-cs"/>
              </a:rPr>
              <a:t>Правила и смарт-контракты</a:t>
            </a:r>
            <a:r>
              <a:rPr lang="ru-RU" sz="1600" dirty="0">
                <a:solidFill>
                  <a:srgbClr val="6D6187"/>
                </a:solidFill>
                <a:ea typeface="+mj-ea"/>
                <a:cs typeface="+mj-cs"/>
              </a:rPr>
              <a:t>: какие основные правила вы заложите в код? (Например, как принимаются решения – голосованием большинством; как часто проходят голосования; есть ли автоматические действия – бюджет распределяется поровну или по результатам голосования и т.д.)</a:t>
            </a:r>
            <a:endParaRPr lang="en-US" sz="1600" dirty="0">
              <a:solidFill>
                <a:srgbClr val="6D6187"/>
              </a:solidFill>
              <a:ea typeface="+mj-ea"/>
              <a:cs typeface="+mj-cs"/>
            </a:endParaRPr>
          </a:p>
          <a:p>
            <a:pPr marL="742950" lvl="1" indent="-2857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ru-RU" sz="1600" b="1" dirty="0">
                <a:solidFill>
                  <a:srgbClr val="6D6187"/>
                </a:solidFill>
                <a:ea typeface="+mj-ea"/>
                <a:cs typeface="+mj-cs"/>
              </a:rPr>
              <a:t>Процесс принятия решений</a:t>
            </a:r>
            <a:r>
              <a:rPr lang="ru-RU" sz="1600" dirty="0">
                <a:solidFill>
                  <a:srgbClr val="6D6187"/>
                </a:solidFill>
                <a:ea typeface="+mj-ea"/>
                <a:cs typeface="+mj-cs"/>
              </a:rPr>
              <a:t>: опишите, как именно участники будут вносить предложения и голосовать. Будет ли у каждого один голос или вес голоса зависит от вклада (токенов)? Как обеспечивается прозрачность и выполнение решений?</a:t>
            </a:r>
            <a:endParaRPr lang="en-US" sz="1600" dirty="0">
              <a:solidFill>
                <a:srgbClr val="6D6187"/>
              </a:solidFill>
              <a:ea typeface="+mj-ea"/>
              <a:cs typeface="+mj-cs"/>
            </a:endParaRPr>
          </a:p>
          <a:p>
            <a:pPr>
              <a:buNone/>
            </a:pPr>
            <a:endParaRPr lang="en-US" sz="1600" dirty="0">
              <a:solidFill>
                <a:srgbClr val="6D6187"/>
              </a:solidFill>
              <a:ea typeface="+mj-ea"/>
              <a:cs typeface="+mj-cs"/>
            </a:endParaRPr>
          </a:p>
          <a:p>
            <a:pPr>
              <a:buNone/>
            </a:pPr>
            <a:r>
              <a:rPr lang="ru-RU" sz="1600" b="1" dirty="0">
                <a:solidFill>
                  <a:srgbClr val="6D6187"/>
                </a:solidFill>
                <a:ea typeface="+mj-ea"/>
                <a:cs typeface="+mj-cs"/>
              </a:rPr>
              <a:t>Пример решения: </a:t>
            </a:r>
            <a:r>
              <a:rPr lang="ru-RU" sz="1600" b="1" i="1" dirty="0">
                <a:solidFill>
                  <a:srgbClr val="6D6187"/>
                </a:solidFill>
                <a:ea typeface="+mj-ea"/>
                <a:cs typeface="+mj-cs"/>
              </a:rPr>
              <a:t>придумайте конкретный пример вопроса, который ваша DAO должна решить. Смоделируйте кратко, как пройдёт обсуждение и голосование по этому вопросу, и какое может быть решение. Запишите основные идеи, чтобы потом поделиться с остальными командами</a:t>
            </a:r>
            <a:endParaRPr lang="en-US" sz="1600" b="1" i="1" dirty="0">
              <a:solidFill>
                <a:srgbClr val="6D6187"/>
              </a:solidFill>
              <a:ea typeface="+mj-ea"/>
              <a:cs typeface="+mj-cs"/>
            </a:endParaRPr>
          </a:p>
        </p:txBody>
      </p:sp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72C5075F-49C7-84C5-C93B-1CDE48D2D6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48D792-9DA1-E6A4-30DE-3A05E89C24C1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0451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09BD53-61F5-CE9C-F3C6-75B29D5F5C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8621A-C4E5-DCAC-C377-07A550DC96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948BC7-350A-279F-D2A8-4BEF3A61EF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F982697-B4F7-7FA5-9F24-EBD4BEA270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12273699" cy="687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A78B8F-56E4-A31B-2C06-100BAF7D14FF}"/>
              </a:ext>
            </a:extLst>
          </p:cNvPr>
          <p:cNvSpPr txBox="1"/>
          <p:nvPr/>
        </p:nvSpPr>
        <p:spPr>
          <a:xfrm>
            <a:off x="1131218" y="739716"/>
            <a:ext cx="9643620" cy="2862322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Aptos ExtraBold" panose="020F0502020204030204" pitchFamily="34" charset="0"/>
              </a:rPr>
              <a:t>Путь ДАО или что такое децентрализация в экономике</a:t>
            </a:r>
            <a:endParaRPr lang="en-US" sz="6000" dirty="0">
              <a:solidFill>
                <a:schemeClr val="bg1"/>
              </a:solidFill>
              <a:latin typeface="Aptos ExtraBold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BFB856-F8FC-3721-D79C-A666A09B857F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01AC6DE-EE40-7B2B-C80E-31BAB97188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8" y="6258471"/>
            <a:ext cx="1635856" cy="51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6378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1B6879-B427-FD99-DBDF-5350BDBF2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AA75AE-B6A4-1175-89EC-400BC11F83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B4D3A3C1-A70B-CE55-7818-A8A3EB7AB5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73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D6073B-AA98-2826-28F5-A802AF4B3585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CC56523-1015-DFD7-8533-02F3E1460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8" y="6258471"/>
            <a:ext cx="1635856" cy="51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88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AFA806-6AF8-7199-9219-55F2BFA24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A76A1406-8247-EE50-402D-BA767FD2C6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2373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BA33EA-F4C6-557B-A202-2FAF74C729DD}"/>
              </a:ext>
            </a:extLst>
          </p:cNvPr>
          <p:cNvSpPr txBox="1"/>
          <p:nvPr/>
        </p:nvSpPr>
        <p:spPr>
          <a:xfrm>
            <a:off x="10714349" y="6322045"/>
            <a:ext cx="147765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Изображение выглядит как Шрифт, Графика, логотип, белый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142512C-AF37-BEC0-9228-610289B3A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78" y="6258471"/>
            <a:ext cx="1635856" cy="518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834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EF2C791-0E7C-C123-4208-C0D8628A5D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D6A14FB-11DE-E737-6B51-75E7DE5776DA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Карточка 1</a:t>
            </a:r>
            <a:endParaRPr lang="en-US" sz="2800" dirty="0">
              <a:solidFill>
                <a:srgbClr val="6D6187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80E7041-03F0-A78D-8FF5-E7E5352DC916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C040745-E87A-F405-5041-1AB53299A39F}"/>
              </a:ext>
            </a:extLst>
          </p:cNvPr>
          <p:cNvSpPr txBox="1"/>
          <p:nvPr/>
        </p:nvSpPr>
        <p:spPr>
          <a:xfrm>
            <a:off x="313442" y="1213403"/>
            <a:ext cx="60944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i="1" dirty="0">
                <a:effectLst/>
                <a:latin typeface="Exo 20 Light"/>
                <a:ea typeface="Exo 2 Light"/>
                <a:cs typeface="Exo 2 Light"/>
              </a:rPr>
              <a:t>Термин:</a:t>
            </a:r>
            <a:r>
              <a:rPr lang="en-US" sz="1800" i="1" dirty="0">
                <a:effectLst/>
                <a:latin typeface="Exo 20 Light"/>
                <a:ea typeface="Exo 2 Light"/>
                <a:cs typeface="Exo 2 Light"/>
              </a:rPr>
              <a:t> </a:t>
            </a:r>
            <a:r>
              <a:rPr lang="ru-RU" sz="1800" b="1" i="1" dirty="0">
                <a:effectLst/>
                <a:latin typeface="Exo 20 Light"/>
                <a:ea typeface="Exo 2 Light"/>
                <a:cs typeface="Exo 2 Light"/>
              </a:rPr>
              <a:t>Блокчейн</a:t>
            </a: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Дайте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определение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своими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словами</a:t>
            </a:r>
            <a:r>
              <a:rPr lang="ru-RU" b="1" i="1" dirty="0">
                <a:latin typeface="Exo 20 Light"/>
                <a:ea typeface="Exo 2 Light"/>
                <a:cs typeface="Exo 2 Light"/>
              </a:rPr>
              <a:t>: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89EA02-6E89-5B36-400F-827BA1B18C8C}"/>
              </a:ext>
            </a:extLst>
          </p:cNvPr>
          <p:cNvSpPr txBox="1"/>
          <p:nvPr/>
        </p:nvSpPr>
        <p:spPr>
          <a:xfrm>
            <a:off x="313442" y="3871998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tabLst>
                <a:tab pos="457200" algn="l"/>
              </a:tabLst>
            </a:pP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Где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используется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блокчейн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?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B725ED3C-7142-CB5C-A201-52A1F5F89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3800" y="0"/>
            <a:ext cx="4648200" cy="271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99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200F12-0043-DEFD-5090-8F208A0E6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cture background">
            <a:extLst>
              <a:ext uri="{FF2B5EF4-FFF2-40B4-BE49-F238E27FC236}">
                <a16:creationId xmlns:a16="http://schemas.microsoft.com/office/drawing/2014/main" id="{B42BB0A2-5070-52E9-F272-7DD0E2120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36" t="6774" r="18243" b="6774"/>
          <a:stretch/>
        </p:blipFill>
        <p:spPr bwMode="auto">
          <a:xfrm>
            <a:off x="8668364" y="321297"/>
            <a:ext cx="2399071" cy="2390153"/>
          </a:xfrm>
          <a:custGeom>
            <a:avLst/>
            <a:gdLst>
              <a:gd name="connsiteX0" fmla="*/ 1322439 w 2644878"/>
              <a:gd name="connsiteY0" fmla="*/ 0 h 2635046"/>
              <a:gd name="connsiteX1" fmla="*/ 2644878 w 2644878"/>
              <a:gd name="connsiteY1" fmla="*/ 1317523 h 2635046"/>
              <a:gd name="connsiteX2" fmla="*/ 1322439 w 2644878"/>
              <a:gd name="connsiteY2" fmla="*/ 2635046 h 2635046"/>
              <a:gd name="connsiteX3" fmla="*/ 0 w 2644878"/>
              <a:gd name="connsiteY3" fmla="*/ 1317523 h 2635046"/>
              <a:gd name="connsiteX4" fmla="*/ 1322439 w 2644878"/>
              <a:gd name="connsiteY4" fmla="*/ 0 h 2635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44878" h="2635046">
                <a:moveTo>
                  <a:pt x="1322439" y="0"/>
                </a:moveTo>
                <a:cubicBezTo>
                  <a:pt x="2052802" y="0"/>
                  <a:pt x="2644878" y="589875"/>
                  <a:pt x="2644878" y="1317523"/>
                </a:cubicBezTo>
                <a:cubicBezTo>
                  <a:pt x="2644878" y="2045171"/>
                  <a:pt x="2052802" y="2635046"/>
                  <a:pt x="1322439" y="2635046"/>
                </a:cubicBezTo>
                <a:cubicBezTo>
                  <a:pt x="592076" y="2635046"/>
                  <a:pt x="0" y="2045171"/>
                  <a:pt x="0" y="1317523"/>
                </a:cubicBezTo>
                <a:cubicBezTo>
                  <a:pt x="0" y="589875"/>
                  <a:pt x="592076" y="0"/>
                  <a:pt x="1322439" y="0"/>
                </a:cubicBezTo>
                <a:close/>
              </a:path>
            </a:pathLst>
          </a:custGeom>
          <a:solidFill>
            <a:schemeClr val="bg1">
              <a:alpha val="96000"/>
            </a:schemeClr>
          </a:solidFill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EB11AC3-6D3B-A538-0EC5-2F25C26E44E1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Карточка 2</a:t>
            </a:r>
            <a:endParaRPr lang="en-US" sz="2800" dirty="0">
              <a:solidFill>
                <a:srgbClr val="6D6187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B3FAF21-7767-C1CD-FADB-BB717EAF5D98}"/>
              </a:ext>
            </a:extLst>
          </p:cNvPr>
          <p:cNvSpPr txBox="1"/>
          <p:nvPr/>
        </p:nvSpPr>
        <p:spPr>
          <a:xfrm>
            <a:off x="313442" y="1213403"/>
            <a:ext cx="60944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i="1" dirty="0">
                <a:effectLst/>
                <a:latin typeface="Exo 20 Light"/>
                <a:ea typeface="Exo 2 Light"/>
                <a:cs typeface="Exo 2 Light"/>
              </a:rPr>
              <a:t>Термин:</a:t>
            </a:r>
            <a:r>
              <a:rPr lang="en-US" sz="1800" i="1" dirty="0">
                <a:effectLst/>
                <a:latin typeface="Exo 20 Light"/>
                <a:ea typeface="Exo 2 Light"/>
                <a:cs typeface="Exo 2 Light"/>
              </a:rPr>
              <a:t> </a:t>
            </a:r>
            <a:r>
              <a:rPr lang="ru-RU" b="1" i="1" dirty="0">
                <a:latin typeface="Exo 20 Light"/>
                <a:ea typeface="Exo 2 Light"/>
                <a:cs typeface="Exo 2 Light"/>
              </a:rPr>
              <a:t>Токен</a:t>
            </a: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Дайте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определение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своими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словами</a:t>
            </a:r>
            <a:r>
              <a:rPr lang="ru-RU" b="1" i="1" dirty="0">
                <a:latin typeface="Exo 20 Light"/>
                <a:ea typeface="Exo 2 Light"/>
                <a:cs typeface="Exo 2 Light"/>
              </a:rPr>
              <a:t>: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1371EF1-BA79-4916-0DD0-E47FE86B909E}"/>
              </a:ext>
            </a:extLst>
          </p:cNvPr>
          <p:cNvSpPr txBox="1"/>
          <p:nvPr/>
        </p:nvSpPr>
        <p:spPr>
          <a:xfrm>
            <a:off x="313442" y="3871998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tabLst>
                <a:tab pos="457200" algn="l"/>
              </a:tabLst>
            </a:pPr>
            <a:r>
              <a:rPr lang="ru-RU" sz="1800" b="1" i="1" dirty="0">
                <a:effectLst/>
                <a:latin typeface="Exo 20 Light"/>
                <a:ea typeface="Exo 2 Light"/>
                <a:cs typeface="Exo 2 Light"/>
              </a:rPr>
              <a:t>Чем токен отличается от монеты (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coin</a:t>
            </a:r>
            <a:r>
              <a:rPr lang="ru-RU" sz="1800" b="1" i="1" dirty="0">
                <a:effectLst/>
                <a:latin typeface="Exo 20 Light"/>
                <a:ea typeface="Exo 2 Light"/>
                <a:cs typeface="Exo 2 Light"/>
              </a:rPr>
              <a:t>)?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pic>
        <p:nvPicPr>
          <p:cNvPr id="4" name="Рисунок 3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FEE08D48-D6E3-E843-3092-C1C8210DD4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1B29E0-5150-856C-A4A2-FE642972C188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500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29C5B-82D6-8A88-8B17-1A57AFEA5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istributed ledger - Free technology icons">
            <a:extLst>
              <a:ext uri="{FF2B5EF4-FFF2-40B4-BE49-F238E27FC236}">
                <a16:creationId xmlns:a16="http://schemas.microsoft.com/office/drawing/2014/main" id="{010ED5F3-CF16-39F0-5AC1-251F8946A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02143">
            <a:off x="8629035" y="321297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2183BC2-B613-FBDC-F745-BEA108472D23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Карточка 3</a:t>
            </a:r>
            <a:endParaRPr lang="en-US" sz="2800" dirty="0">
              <a:solidFill>
                <a:srgbClr val="6D6187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A1C6461-45E7-9BB9-8925-26AB9E39CBE1}"/>
              </a:ext>
            </a:extLst>
          </p:cNvPr>
          <p:cNvSpPr txBox="1"/>
          <p:nvPr/>
        </p:nvSpPr>
        <p:spPr>
          <a:xfrm>
            <a:off x="313442" y="1213403"/>
            <a:ext cx="60944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i="1" dirty="0">
                <a:effectLst/>
                <a:latin typeface="Exo 20 Light"/>
                <a:ea typeface="Exo 2 Light"/>
                <a:cs typeface="Exo 2 Light"/>
              </a:rPr>
              <a:t>Термин:</a:t>
            </a:r>
            <a:r>
              <a:rPr lang="en-US" sz="1800" i="1" dirty="0">
                <a:effectLst/>
                <a:latin typeface="Exo 20 Light"/>
                <a:ea typeface="Exo 2 Light"/>
                <a:cs typeface="Exo 2 Light"/>
              </a:rPr>
              <a:t> </a:t>
            </a:r>
            <a:r>
              <a:rPr lang="ru-RU" b="1" i="1" dirty="0">
                <a:latin typeface="Exo 20 Light"/>
                <a:ea typeface="Exo 2 Light"/>
                <a:cs typeface="Exo 2 Light"/>
              </a:rPr>
              <a:t>Распределенный реестр</a:t>
            </a: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Дайте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определение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своими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словами</a:t>
            </a:r>
            <a:r>
              <a:rPr lang="ru-RU" b="1" i="1" dirty="0">
                <a:latin typeface="Exo 20 Light"/>
                <a:ea typeface="Exo 2 Light"/>
                <a:cs typeface="Exo 2 Light"/>
              </a:rPr>
              <a:t>: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60DF16-FA03-33E4-C253-6A755064E5FE}"/>
              </a:ext>
            </a:extLst>
          </p:cNvPr>
          <p:cNvSpPr txBox="1"/>
          <p:nvPr/>
        </p:nvSpPr>
        <p:spPr>
          <a:xfrm>
            <a:off x="313442" y="3871998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tabLst>
                <a:tab pos="457200" algn="l"/>
              </a:tabLst>
            </a:pPr>
            <a:r>
              <a:rPr lang="ru-RU" sz="1800" b="1" i="1" dirty="0">
                <a:effectLst/>
                <a:latin typeface="Exo 20 Light"/>
                <a:ea typeface="Exo 2 Light"/>
                <a:cs typeface="Exo 2 Light"/>
              </a:rPr>
              <a:t>Какие преимущества у распределенного реестра?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pic>
        <p:nvPicPr>
          <p:cNvPr id="4" name="Рисунок 3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2BB726EF-D62B-83C4-3FCA-5E850827A1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8A3A368-E03E-7F76-1B18-384C0A7DF984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7752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39D03-61D3-83F3-C910-BFBEC0C2CD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D96DE7A5-C41C-F418-076F-CD944AF753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11" y="135845"/>
            <a:ext cx="2699569" cy="2778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DCF1243A-084B-F8BA-1346-3B438A121283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Карточка 4</a:t>
            </a:r>
            <a:endParaRPr lang="en-US" sz="2800" dirty="0">
              <a:solidFill>
                <a:srgbClr val="6D6187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1F9550-484C-6BD7-DBB2-73F6E22B7D6E}"/>
              </a:ext>
            </a:extLst>
          </p:cNvPr>
          <p:cNvSpPr txBox="1"/>
          <p:nvPr/>
        </p:nvSpPr>
        <p:spPr>
          <a:xfrm>
            <a:off x="313442" y="1213403"/>
            <a:ext cx="609442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sz="1800" i="1" dirty="0">
                <a:effectLst/>
                <a:latin typeface="Exo 20 Light"/>
                <a:ea typeface="Exo 2 Light"/>
                <a:cs typeface="Exo 2 Light"/>
              </a:rPr>
              <a:t>Термин:</a:t>
            </a:r>
            <a:r>
              <a:rPr lang="en-US" sz="1800" i="1" dirty="0">
                <a:effectLst/>
                <a:latin typeface="Exo 20 Light"/>
                <a:ea typeface="Exo 2 Light"/>
                <a:cs typeface="Exo 2 Light"/>
              </a:rPr>
              <a:t> </a:t>
            </a:r>
            <a:r>
              <a:rPr lang="ru-RU" sz="1800" b="1" i="1" dirty="0">
                <a:effectLst/>
                <a:latin typeface="Exo 20 Light"/>
                <a:ea typeface="Exo 2 Light"/>
                <a:cs typeface="Exo 2 Light"/>
              </a:rPr>
              <a:t>Смарт-контракт</a:t>
            </a: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br>
              <a:rPr lang="ru-RU" sz="1800" i="1" dirty="0">
                <a:effectLst/>
                <a:latin typeface="Exo 20 Light"/>
                <a:ea typeface="Exo 2 Light"/>
                <a:cs typeface="Exo 2 Light"/>
              </a:rPr>
            </a:b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Дайте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определение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своими</a:t>
            </a:r>
            <a:r>
              <a:rPr lang="en-US" sz="1800" b="1" i="1" dirty="0">
                <a:effectLst/>
                <a:latin typeface="Exo 20 Light"/>
                <a:ea typeface="Exo 2 Light"/>
                <a:cs typeface="Exo 2 Light"/>
              </a:rPr>
              <a:t> </a:t>
            </a:r>
            <a:r>
              <a:rPr lang="en-US" sz="1800" b="1" i="1" dirty="0" err="1">
                <a:effectLst/>
                <a:latin typeface="Exo 20 Light"/>
                <a:ea typeface="Exo 2 Light"/>
                <a:cs typeface="Exo 2 Light"/>
              </a:rPr>
              <a:t>словами</a:t>
            </a:r>
            <a:r>
              <a:rPr lang="ru-RU" b="1" i="1" dirty="0">
                <a:latin typeface="Exo 20 Light"/>
                <a:ea typeface="Exo 2 Light"/>
                <a:cs typeface="Exo 2 Light"/>
              </a:rPr>
              <a:t>: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300D448-3185-269F-2CC6-836D30D4B04B}"/>
              </a:ext>
            </a:extLst>
          </p:cNvPr>
          <p:cNvSpPr txBox="1"/>
          <p:nvPr/>
        </p:nvSpPr>
        <p:spPr>
          <a:xfrm>
            <a:off x="313442" y="3871998"/>
            <a:ext cx="6094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  <a:spcAft>
                <a:spcPts val="1200"/>
              </a:spcAft>
              <a:tabLst>
                <a:tab pos="457200" algn="l"/>
              </a:tabLst>
            </a:pPr>
            <a:r>
              <a:rPr lang="ru-RU" sz="1800" b="1" i="1" dirty="0">
                <a:effectLst/>
                <a:latin typeface="Exo 20 Light"/>
                <a:ea typeface="Exo 2 Light"/>
                <a:cs typeface="Exo 2 Light"/>
              </a:rPr>
              <a:t>Приведите пример использования смарт-контракта:</a:t>
            </a:r>
            <a:endParaRPr lang="en-US" sz="1800" dirty="0">
              <a:effectLst/>
              <a:latin typeface="Exo 20 Light"/>
              <a:ea typeface="Exo 2 Light"/>
              <a:cs typeface="Exo 2 Light"/>
            </a:endParaRPr>
          </a:p>
        </p:txBody>
      </p:sp>
      <p:pic>
        <p:nvPicPr>
          <p:cNvPr id="4" name="Рисунок 3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00244FCF-E3FA-72F1-336E-1177FAACD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453845F-F7DC-B64F-702E-C93E4C01AA0B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55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72F8F-549B-665A-5C67-E467FEF32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>
            <a:extLst>
              <a:ext uri="{FF2B5EF4-FFF2-40B4-BE49-F238E27FC236}">
                <a16:creationId xmlns:a16="http://schemas.microsoft.com/office/drawing/2014/main" id="{DCF4AD5E-7741-3AAC-015D-CDD6487AF6B9}"/>
              </a:ext>
            </a:extLst>
          </p:cNvPr>
          <p:cNvSpPr txBox="1"/>
          <p:nvPr/>
        </p:nvSpPr>
        <p:spPr>
          <a:xfrm>
            <a:off x="313442" y="503490"/>
            <a:ext cx="609442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D6187"/>
                </a:solidFill>
                <a:latin typeface="Aptos ExtraBold" panose="020F0502020204030204" pitchFamily="34" charset="0"/>
              </a:rPr>
              <a:t>Видео от эксперта</a:t>
            </a:r>
            <a:endParaRPr lang="en-US" sz="2800" dirty="0">
              <a:solidFill>
                <a:srgbClr val="6D6187"/>
              </a:solidFill>
            </a:endParaRPr>
          </a:p>
        </p:txBody>
      </p:sp>
      <p:pic>
        <p:nvPicPr>
          <p:cNvPr id="2" name="Рисунок 1" descr="Изображение выглядит как Шрифт, Графика, дизайн, типография&#10;&#10;Контент, сгенерированный ИИ, может содержать ошибки.">
            <a:extLst>
              <a:ext uri="{FF2B5EF4-FFF2-40B4-BE49-F238E27FC236}">
                <a16:creationId xmlns:a16="http://schemas.microsoft.com/office/drawing/2014/main" id="{D2E54CB5-41DC-3581-8B0D-ED2BCEF6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92" y="6184501"/>
            <a:ext cx="2293070" cy="72613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F98EF5C-1B65-DFF1-EC56-9AC57A1D085E}"/>
              </a:ext>
            </a:extLst>
          </p:cNvPr>
          <p:cNvSpPr txBox="1"/>
          <p:nvPr/>
        </p:nvSpPr>
        <p:spPr>
          <a:xfrm>
            <a:off x="10271289" y="6285960"/>
            <a:ext cx="22930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62308A"/>
                </a:solidFill>
                <a:effectLst/>
                <a:latin typeface="Exo 2 Medium"/>
                <a:ea typeface="Exo 2 Medium"/>
                <a:cs typeface="Exo 2 Medium"/>
              </a:rPr>
              <a:t>htweek.ru</a:t>
            </a:r>
            <a:endParaRPr lang="en-US" sz="2800" dirty="0">
              <a:solidFill>
                <a:srgbClr val="62308A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A550B4-B13E-A4F2-CB2C-124F72200EEC}"/>
              </a:ext>
            </a:extLst>
          </p:cNvPr>
          <p:cNvSpPr txBox="1"/>
          <p:nvPr/>
        </p:nvSpPr>
        <p:spPr>
          <a:xfrm>
            <a:off x="2821824" y="3244334"/>
            <a:ext cx="62840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Скачать видео https://disk.yandex.ru/i/4zurlSiwCbf7gg</a:t>
            </a:r>
          </a:p>
        </p:txBody>
      </p:sp>
    </p:spTree>
    <p:extLst>
      <p:ext uri="{BB962C8B-B14F-4D97-AF65-F5344CB8AC3E}">
        <p14:creationId xmlns:p14="http://schemas.microsoft.com/office/powerpoint/2010/main" val="13809305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25388CB-0FD4-4CF9-A487-A90E4943B136}">
  <we:reference id="wa200005566" version="3.0.0.2" store="ru-RU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830</TotalTime>
  <Words>1021</Words>
  <Application>Microsoft Office PowerPoint</Application>
  <PresentationFormat>Широкоэкранный</PresentationFormat>
  <Paragraphs>148</Paragraphs>
  <Slides>22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Aptos ExtraBold</vt:lpstr>
      <vt:lpstr>Arial</vt:lpstr>
      <vt:lpstr>Times New Roman</vt:lpstr>
      <vt:lpstr>Exo 20 Light</vt:lpstr>
      <vt:lpstr>Exo 2 Medium</vt:lpstr>
      <vt:lpstr>Aptos Display</vt:lpstr>
      <vt:lpstr>Aptos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Антон Алексеев</dc:creator>
  <cp:lastModifiedBy>School league RUSNANO</cp:lastModifiedBy>
  <cp:revision>5</cp:revision>
  <dcterms:created xsi:type="dcterms:W3CDTF">2025-03-13T14:28:04Z</dcterms:created>
  <dcterms:modified xsi:type="dcterms:W3CDTF">2025-03-25T12:02:11Z</dcterms:modified>
</cp:coreProperties>
</file>